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649" r:id="rId2"/>
    <p:sldId id="276" r:id="rId3"/>
    <p:sldId id="742" r:id="rId4"/>
    <p:sldId id="748" r:id="rId5"/>
    <p:sldId id="749" r:id="rId6"/>
    <p:sldId id="750" r:id="rId7"/>
    <p:sldId id="751" r:id="rId8"/>
    <p:sldId id="752" r:id="rId9"/>
    <p:sldId id="753" r:id="rId10"/>
    <p:sldId id="754" r:id="rId11"/>
    <p:sldId id="755" r:id="rId12"/>
    <p:sldId id="756" r:id="rId13"/>
    <p:sldId id="757" r:id="rId14"/>
    <p:sldId id="758" r:id="rId15"/>
    <p:sldId id="743" r:id="rId16"/>
    <p:sldId id="759" r:id="rId17"/>
    <p:sldId id="760" r:id="rId18"/>
    <p:sldId id="761" r:id="rId19"/>
    <p:sldId id="762" r:id="rId20"/>
    <p:sldId id="744" r:id="rId21"/>
    <p:sldId id="763" r:id="rId22"/>
    <p:sldId id="764" r:id="rId23"/>
    <p:sldId id="765" r:id="rId24"/>
    <p:sldId id="766" r:id="rId25"/>
    <p:sldId id="767" r:id="rId26"/>
    <p:sldId id="774" r:id="rId27"/>
    <p:sldId id="768" r:id="rId28"/>
    <p:sldId id="769" r:id="rId29"/>
    <p:sldId id="771" r:id="rId30"/>
    <p:sldId id="770" r:id="rId31"/>
    <p:sldId id="773" r:id="rId32"/>
    <p:sldId id="65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5F84"/>
    <a:srgbClr val="081432"/>
    <a:srgbClr val="2C7646"/>
    <a:srgbClr val="1F767F"/>
    <a:srgbClr val="001570"/>
    <a:srgbClr val="3DAFB3"/>
    <a:srgbClr val="54AC61"/>
    <a:srgbClr val="A61702"/>
    <a:srgbClr val="2A6FAC"/>
    <a:srgbClr val="028E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510"/>
    <p:restoredTop sz="96218"/>
  </p:normalViewPr>
  <p:slideViewPr>
    <p:cSldViewPr snapToGrid="0" snapToObjects="1">
      <p:cViewPr>
        <p:scale>
          <a:sx n="90" d="100"/>
          <a:sy n="90" d="100"/>
        </p:scale>
        <p:origin x="144" y="848"/>
      </p:cViewPr>
      <p:guideLst>
        <p:guide orient="horz" pos="2160"/>
        <p:guide pos="384"/>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B9BC3B-5A6A-4AC0-9398-BCA1B64ED913}"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US"/>
        </a:p>
      </dgm:t>
    </dgm:pt>
    <dgm:pt modelId="{059537F8-F5AD-41AB-808A-A2A258F337C7}">
      <dgm:prSet phldrT="[Text]" custT="1"/>
      <dgm:spPr>
        <a:solidFill>
          <a:schemeClr val="bg1"/>
        </a:solidFill>
        <a:ln w="38100">
          <a:solidFill>
            <a:srgbClr val="2A6FAC"/>
          </a:solidFill>
        </a:ln>
      </dgm:spPr>
      <dgm:t>
        <a:bodyPr/>
        <a:lstStyle/>
        <a:p>
          <a:r>
            <a:rPr lang="en-US" sz="1600" b="1" dirty="0">
              <a:solidFill>
                <a:schemeClr val="tx1"/>
              </a:solidFill>
              <a:latin typeface="Arial"/>
              <a:cs typeface="Arial"/>
            </a:rPr>
            <a:t>GOD</a:t>
          </a:r>
        </a:p>
      </dgm:t>
    </dgm:pt>
    <dgm:pt modelId="{D8931A98-47C0-448D-AB00-259B6130EB39}" type="parTrans" cxnId="{BAA7DFB0-582F-4220-AB09-E19F248DF0B1}">
      <dgm:prSet/>
      <dgm:spPr/>
      <dgm:t>
        <a:bodyPr/>
        <a:lstStyle/>
        <a:p>
          <a:endParaRPr lang="en-US"/>
        </a:p>
      </dgm:t>
    </dgm:pt>
    <dgm:pt modelId="{FC97C02B-75DA-4627-AE88-538333AE9364}" type="sibTrans" cxnId="{BAA7DFB0-582F-4220-AB09-E19F248DF0B1}">
      <dgm:prSet/>
      <dgm:spPr/>
      <dgm:t>
        <a:bodyPr/>
        <a:lstStyle/>
        <a:p>
          <a:endParaRPr lang="en-US"/>
        </a:p>
      </dgm:t>
    </dgm:pt>
    <dgm:pt modelId="{DE13D00D-F42E-4605-BA7A-E06E69DB28AA}">
      <dgm:prSet phldrT="[Text]"/>
      <dgm:spPr>
        <a:noFill/>
        <a:ln w="38100">
          <a:solidFill>
            <a:srgbClr val="2A6FAC"/>
          </a:solidFill>
        </a:ln>
      </dgm:spPr>
      <dgm:t>
        <a:bodyPr/>
        <a:lstStyle/>
        <a:p>
          <a:endParaRPr lang="en-US" dirty="0"/>
        </a:p>
      </dgm:t>
    </dgm:pt>
    <dgm:pt modelId="{3AD38584-5327-4B78-8271-0D78AEC3A7C8}" type="parTrans" cxnId="{80593648-2E30-41C0-8500-8A6A81F70A33}">
      <dgm:prSet/>
      <dgm:spPr/>
      <dgm:t>
        <a:bodyPr/>
        <a:lstStyle/>
        <a:p>
          <a:endParaRPr lang="en-US"/>
        </a:p>
      </dgm:t>
    </dgm:pt>
    <dgm:pt modelId="{CF6DE49E-B007-4B55-A69F-5D6B40283D1D}" type="sibTrans" cxnId="{80593648-2E30-41C0-8500-8A6A81F70A33}">
      <dgm:prSet/>
      <dgm:spPr/>
      <dgm:t>
        <a:bodyPr/>
        <a:lstStyle/>
        <a:p>
          <a:endParaRPr lang="en-US"/>
        </a:p>
      </dgm:t>
    </dgm:pt>
    <dgm:pt modelId="{93744B6F-9EF1-4028-AD8F-D6375E99AE4F}">
      <dgm:prSet phldrT="[Text]" custT="1"/>
      <dgm:spPr>
        <a:solidFill>
          <a:schemeClr val="bg1"/>
        </a:solidFill>
        <a:ln w="38100">
          <a:solidFill>
            <a:srgbClr val="2A6FAC"/>
          </a:solidFill>
        </a:ln>
      </dgm:spPr>
      <dgm:t>
        <a:bodyPr/>
        <a:lstStyle/>
        <a:p>
          <a:endParaRPr lang="en-US" sz="1600" dirty="0">
            <a:solidFill>
              <a:schemeClr val="tx1"/>
            </a:solidFill>
            <a:latin typeface="Arial" panose="020B0604020202020204" pitchFamily="34" charset="0"/>
            <a:cs typeface="Arial" panose="020B0604020202020204" pitchFamily="34" charset="0"/>
          </a:endParaRPr>
        </a:p>
      </dgm:t>
    </dgm:pt>
    <dgm:pt modelId="{A9D66194-709B-4FF8-9912-DAD8F3F2CF2C}" type="parTrans" cxnId="{A0214106-BF83-4F6D-B9A1-1B8FFC7F9334}">
      <dgm:prSet/>
      <dgm:spPr/>
      <dgm:t>
        <a:bodyPr/>
        <a:lstStyle/>
        <a:p>
          <a:endParaRPr lang="en-US"/>
        </a:p>
      </dgm:t>
    </dgm:pt>
    <dgm:pt modelId="{A1D214E8-873E-4C7E-BDDC-DFCC68AC6973}" type="sibTrans" cxnId="{A0214106-BF83-4F6D-B9A1-1B8FFC7F9334}">
      <dgm:prSet/>
      <dgm:spPr/>
      <dgm:t>
        <a:bodyPr/>
        <a:lstStyle/>
        <a:p>
          <a:endParaRPr lang="en-US"/>
        </a:p>
      </dgm:t>
    </dgm:pt>
    <dgm:pt modelId="{3EF6F386-C632-4621-9013-91782B057D99}">
      <dgm:prSet phldrT="[Text]"/>
      <dgm:spPr>
        <a:solidFill>
          <a:srgbClr val="2A6FAC"/>
        </a:solidFill>
      </dgm:spPr>
      <dgm:t>
        <a:bodyPr/>
        <a:lstStyle/>
        <a:p>
          <a:endParaRPr lang="en-US" dirty="0"/>
        </a:p>
      </dgm:t>
    </dgm:pt>
    <dgm:pt modelId="{9865F796-0A2B-4684-98CC-1E2710B54EDD}" type="sibTrans" cxnId="{4EF5A86E-0612-4B7A-A392-6FF92892137B}">
      <dgm:prSet/>
      <dgm:spPr/>
      <dgm:t>
        <a:bodyPr/>
        <a:lstStyle/>
        <a:p>
          <a:endParaRPr lang="en-US"/>
        </a:p>
      </dgm:t>
    </dgm:pt>
    <dgm:pt modelId="{B5F93BF2-1F26-48FC-8732-8082F6B52A7A}" type="parTrans" cxnId="{4EF5A86E-0612-4B7A-A392-6FF92892137B}">
      <dgm:prSet/>
      <dgm:spPr/>
      <dgm:t>
        <a:bodyPr/>
        <a:lstStyle/>
        <a:p>
          <a:endParaRPr lang="en-US"/>
        </a:p>
      </dgm:t>
    </dgm:pt>
    <dgm:pt modelId="{7C1ABAB4-1816-4C45-86BB-74AD258B19F1}" type="pres">
      <dgm:prSet presAssocID="{46B9BC3B-5A6A-4AC0-9398-BCA1B64ED913}" presName="compositeShape" presStyleCnt="0">
        <dgm:presLayoutVars>
          <dgm:chMax val="9"/>
          <dgm:dir/>
          <dgm:resizeHandles val="exact"/>
        </dgm:presLayoutVars>
      </dgm:prSet>
      <dgm:spPr/>
    </dgm:pt>
    <dgm:pt modelId="{202EEED2-AE5F-4049-A57C-E80360C0A470}" type="pres">
      <dgm:prSet presAssocID="{46B9BC3B-5A6A-4AC0-9398-BCA1B64ED913}" presName="triangle1" presStyleLbl="node1" presStyleIdx="0" presStyleCnt="4">
        <dgm:presLayoutVars>
          <dgm:bulletEnabled val="1"/>
        </dgm:presLayoutVars>
      </dgm:prSet>
      <dgm:spPr/>
    </dgm:pt>
    <dgm:pt modelId="{A0B00D90-4824-44E3-8607-CA7746D5B901}" type="pres">
      <dgm:prSet presAssocID="{46B9BC3B-5A6A-4AC0-9398-BCA1B64ED913}" presName="triangle2" presStyleLbl="node1" presStyleIdx="1" presStyleCnt="4">
        <dgm:presLayoutVars>
          <dgm:bulletEnabled val="1"/>
        </dgm:presLayoutVars>
      </dgm:prSet>
      <dgm:spPr/>
    </dgm:pt>
    <dgm:pt modelId="{0F7638AA-4716-438B-BE67-0F208FC310F1}" type="pres">
      <dgm:prSet presAssocID="{46B9BC3B-5A6A-4AC0-9398-BCA1B64ED913}" presName="triangle3" presStyleLbl="node1" presStyleIdx="2" presStyleCnt="4">
        <dgm:presLayoutVars>
          <dgm:bulletEnabled val="1"/>
        </dgm:presLayoutVars>
      </dgm:prSet>
      <dgm:spPr/>
    </dgm:pt>
    <dgm:pt modelId="{2D9A1AAA-BA79-49BF-89F0-FA63D3FBE1EE}" type="pres">
      <dgm:prSet presAssocID="{46B9BC3B-5A6A-4AC0-9398-BCA1B64ED913}" presName="triangle4" presStyleLbl="node1" presStyleIdx="3" presStyleCnt="4">
        <dgm:presLayoutVars>
          <dgm:bulletEnabled val="1"/>
        </dgm:presLayoutVars>
      </dgm:prSet>
      <dgm:spPr/>
    </dgm:pt>
  </dgm:ptLst>
  <dgm:cxnLst>
    <dgm:cxn modelId="{A0214106-BF83-4F6D-B9A1-1B8FFC7F9334}" srcId="{46B9BC3B-5A6A-4AC0-9398-BCA1B64ED913}" destId="{93744B6F-9EF1-4028-AD8F-D6375E99AE4F}" srcOrd="3" destOrd="0" parTransId="{A9D66194-709B-4FF8-9912-DAD8F3F2CF2C}" sibTransId="{A1D214E8-873E-4C7E-BDDC-DFCC68AC6973}"/>
    <dgm:cxn modelId="{80593648-2E30-41C0-8500-8A6A81F70A33}" srcId="{46B9BC3B-5A6A-4AC0-9398-BCA1B64ED913}" destId="{DE13D00D-F42E-4605-BA7A-E06E69DB28AA}" srcOrd="1" destOrd="0" parTransId="{3AD38584-5327-4B78-8271-0D78AEC3A7C8}" sibTransId="{CF6DE49E-B007-4B55-A69F-5D6B40283D1D}"/>
    <dgm:cxn modelId="{8FE3106D-DAB1-47B5-85BB-D7CCF0B37B48}" type="presOf" srcId="{3EF6F386-C632-4621-9013-91782B057D99}" destId="{0F7638AA-4716-438B-BE67-0F208FC310F1}" srcOrd="0" destOrd="0" presId="urn:microsoft.com/office/officeart/2005/8/layout/pyramid4"/>
    <dgm:cxn modelId="{46258E6E-0275-4C01-A1C1-6133A853A36E}" type="presOf" srcId="{DE13D00D-F42E-4605-BA7A-E06E69DB28AA}" destId="{A0B00D90-4824-44E3-8607-CA7746D5B901}" srcOrd="0" destOrd="0" presId="urn:microsoft.com/office/officeart/2005/8/layout/pyramid4"/>
    <dgm:cxn modelId="{4EF5A86E-0612-4B7A-A392-6FF92892137B}" srcId="{46B9BC3B-5A6A-4AC0-9398-BCA1B64ED913}" destId="{3EF6F386-C632-4621-9013-91782B057D99}" srcOrd="2" destOrd="0" parTransId="{B5F93BF2-1F26-48FC-8732-8082F6B52A7A}" sibTransId="{9865F796-0A2B-4684-98CC-1E2710B54EDD}"/>
    <dgm:cxn modelId="{994C6984-3E12-4471-AC03-05E65DFDFC06}" type="presOf" srcId="{059537F8-F5AD-41AB-808A-A2A258F337C7}" destId="{202EEED2-AE5F-4049-A57C-E80360C0A470}" srcOrd="0" destOrd="0" presId="urn:microsoft.com/office/officeart/2005/8/layout/pyramid4"/>
    <dgm:cxn modelId="{BAA7DFB0-582F-4220-AB09-E19F248DF0B1}" srcId="{46B9BC3B-5A6A-4AC0-9398-BCA1B64ED913}" destId="{059537F8-F5AD-41AB-808A-A2A258F337C7}" srcOrd="0" destOrd="0" parTransId="{D8931A98-47C0-448D-AB00-259B6130EB39}" sibTransId="{FC97C02B-75DA-4627-AE88-538333AE9364}"/>
    <dgm:cxn modelId="{DB5367BB-BFC2-4D74-A2EE-738A300A658B}" type="presOf" srcId="{46B9BC3B-5A6A-4AC0-9398-BCA1B64ED913}" destId="{7C1ABAB4-1816-4C45-86BB-74AD258B19F1}" srcOrd="0" destOrd="0" presId="urn:microsoft.com/office/officeart/2005/8/layout/pyramid4"/>
    <dgm:cxn modelId="{3BD8E0D8-BE76-4971-9395-ABD8B7DC566B}" type="presOf" srcId="{93744B6F-9EF1-4028-AD8F-D6375E99AE4F}" destId="{2D9A1AAA-BA79-49BF-89F0-FA63D3FBE1EE}" srcOrd="0" destOrd="0" presId="urn:microsoft.com/office/officeart/2005/8/layout/pyramid4"/>
    <dgm:cxn modelId="{AD1B8F60-3B94-4C67-A0AD-66C910840B1B}" type="presParOf" srcId="{7C1ABAB4-1816-4C45-86BB-74AD258B19F1}" destId="{202EEED2-AE5F-4049-A57C-E80360C0A470}" srcOrd="0" destOrd="0" presId="urn:microsoft.com/office/officeart/2005/8/layout/pyramid4"/>
    <dgm:cxn modelId="{33332E5C-F108-4B93-B7FD-B3C2DB6AEC66}" type="presParOf" srcId="{7C1ABAB4-1816-4C45-86BB-74AD258B19F1}" destId="{A0B00D90-4824-44E3-8607-CA7746D5B901}" srcOrd="1" destOrd="0" presId="urn:microsoft.com/office/officeart/2005/8/layout/pyramid4"/>
    <dgm:cxn modelId="{D78B9776-612E-4316-8922-1CCED7A74368}" type="presParOf" srcId="{7C1ABAB4-1816-4C45-86BB-74AD258B19F1}" destId="{0F7638AA-4716-438B-BE67-0F208FC310F1}" srcOrd="2" destOrd="0" presId="urn:microsoft.com/office/officeart/2005/8/layout/pyramid4"/>
    <dgm:cxn modelId="{2EC2E914-83A7-4EA1-B1E9-83D38A0A519B}" type="presParOf" srcId="{7C1ABAB4-1816-4C45-86BB-74AD258B19F1}" destId="{2D9A1AAA-BA79-49BF-89F0-FA63D3FBE1EE}" srcOrd="3" destOrd="0" presId="urn:microsoft.com/office/officeart/2005/8/layout/pyramid4"/>
  </dgm:cxnLst>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174D868-A04C-40A3-9F31-0CA8A35299B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9D840C91-76C1-4D5D-94B7-D72ABE87F857}">
      <dgm:prSet phldrT="[Text]" custT="1"/>
      <dgm:spPr>
        <a:solidFill>
          <a:srgbClr val="54AC61"/>
        </a:solidFill>
      </dgm:spPr>
      <dgm:t>
        <a:bodyPr/>
        <a:lstStyle/>
        <a:p>
          <a:r>
            <a:rPr lang="en-US" sz="2200" dirty="0">
              <a:solidFill>
                <a:schemeClr val="bg1"/>
              </a:solidFill>
              <a:latin typeface="Arial" panose="020B0604020202020204" pitchFamily="34" charset="0"/>
              <a:cs typeface="Arial" panose="020B0604020202020204" pitchFamily="34" charset="0"/>
            </a:rPr>
            <a:t>CHARACTERISTICS OF LEADERS IN SCRIPTURE:</a:t>
          </a:r>
        </a:p>
      </dgm:t>
    </dgm:pt>
    <dgm:pt modelId="{E76E8022-4C7B-46CD-A7E5-363C99535DCD}" type="parTrans" cxnId="{6202FDB5-451F-4ED9-B2B2-E3C3F8A11CBC}">
      <dgm:prSet/>
      <dgm:spPr/>
      <dgm:t>
        <a:bodyPr/>
        <a:lstStyle/>
        <a:p>
          <a:endParaRPr lang="en-US"/>
        </a:p>
      </dgm:t>
    </dgm:pt>
    <dgm:pt modelId="{6594764D-F76A-45A8-9740-F71025D774C3}" type="sibTrans" cxnId="{6202FDB5-451F-4ED9-B2B2-E3C3F8A11CBC}">
      <dgm:prSet/>
      <dgm:spPr/>
      <dgm:t>
        <a:bodyPr/>
        <a:lstStyle/>
        <a:p>
          <a:endParaRPr lang="en-US"/>
        </a:p>
      </dgm:t>
    </dgm:pt>
    <dgm:pt modelId="{C325245F-FB33-4C79-A0E4-AB9EA09DF376}">
      <dgm:prSet phldrT="[Text]" custT="1"/>
      <dgm:spPr>
        <a:solidFill>
          <a:schemeClr val="bg1"/>
        </a:solidFill>
        <a:ln w="38100">
          <a:solidFill>
            <a:srgbClr val="54AC61"/>
          </a:solidFill>
        </a:ln>
      </dgm:spPr>
      <dgm:t>
        <a:bodyPr/>
        <a:lstStyle/>
        <a:p>
          <a:r>
            <a:rPr lang="en-US" sz="2000" dirty="0">
              <a:solidFill>
                <a:schemeClr val="tx1"/>
              </a:solidFill>
              <a:latin typeface="Arial" panose="020B0604020202020204" pitchFamily="34" charset="0"/>
              <a:cs typeface="Arial" panose="020B0604020202020204" pitchFamily="34" charset="0"/>
            </a:rPr>
            <a:t>The leader is sent by God.</a:t>
          </a:r>
        </a:p>
      </dgm:t>
    </dgm:pt>
    <dgm:pt modelId="{6DEE4338-BEA6-4D43-A246-AD747A427222}" type="parTrans" cxnId="{56E29077-AAF3-4009-8C4D-420C27CD5333}">
      <dgm:prSet/>
      <dgm:spPr/>
      <dgm:t>
        <a:bodyPr/>
        <a:lstStyle/>
        <a:p>
          <a:endParaRPr lang="en-US"/>
        </a:p>
      </dgm:t>
    </dgm:pt>
    <dgm:pt modelId="{2C256C90-BB71-474F-BE4A-75A10B61B793}" type="sibTrans" cxnId="{56E29077-AAF3-4009-8C4D-420C27CD5333}">
      <dgm:prSet/>
      <dgm:spPr/>
      <dgm:t>
        <a:bodyPr/>
        <a:lstStyle/>
        <a:p>
          <a:endParaRPr lang="en-US"/>
        </a:p>
      </dgm:t>
    </dgm:pt>
    <dgm:pt modelId="{68042F03-5823-4734-8346-95710358B0B0}">
      <dgm:prSet phldrT="[Text]" custT="1"/>
      <dgm:spPr>
        <a:solidFill>
          <a:schemeClr val="bg1"/>
        </a:solidFill>
        <a:ln w="38100">
          <a:solidFill>
            <a:srgbClr val="54AC61"/>
          </a:solidFill>
        </a:ln>
      </dgm:spPr>
      <dgm:t>
        <a:bodyPr/>
        <a:lstStyle/>
        <a:p>
          <a:r>
            <a:rPr lang="en-US" sz="2000" dirty="0">
              <a:solidFill>
                <a:schemeClr val="tx1"/>
              </a:solidFill>
              <a:latin typeface="Arial" panose="020B0604020202020204" pitchFamily="34" charset="0"/>
              <a:cs typeface="Arial" panose="020B0604020202020204" pitchFamily="34" charset="0"/>
            </a:rPr>
            <a:t>The leader is a servant.</a:t>
          </a:r>
        </a:p>
      </dgm:t>
    </dgm:pt>
    <dgm:pt modelId="{9F078904-633C-46E4-AC13-2A08FF19BAF7}" type="parTrans" cxnId="{7598647B-5A4C-47F8-A6A2-9FD7B17A20DE}">
      <dgm:prSet/>
      <dgm:spPr/>
      <dgm:t>
        <a:bodyPr/>
        <a:lstStyle/>
        <a:p>
          <a:endParaRPr lang="en-US"/>
        </a:p>
      </dgm:t>
    </dgm:pt>
    <dgm:pt modelId="{347AC85E-1079-420B-9A5E-0C5D30131F05}" type="sibTrans" cxnId="{7598647B-5A4C-47F8-A6A2-9FD7B17A20DE}">
      <dgm:prSet/>
      <dgm:spPr/>
      <dgm:t>
        <a:bodyPr/>
        <a:lstStyle/>
        <a:p>
          <a:endParaRPr lang="en-US"/>
        </a:p>
      </dgm:t>
    </dgm:pt>
    <dgm:pt modelId="{6405444C-3CC5-4294-8754-AA9E05A304A2}">
      <dgm:prSet phldrT="[Text]" custT="1"/>
      <dgm:spPr>
        <a:solidFill>
          <a:schemeClr val="bg1"/>
        </a:solidFill>
        <a:ln w="38100">
          <a:solidFill>
            <a:srgbClr val="54AC61"/>
          </a:solidFill>
        </a:ln>
      </dgm:spPr>
      <dgm:t>
        <a:bodyPr/>
        <a:lstStyle/>
        <a:p>
          <a:r>
            <a:rPr lang="en-US" sz="2000" dirty="0">
              <a:solidFill>
                <a:schemeClr val="tx1"/>
              </a:solidFill>
              <a:latin typeface="Arial" panose="020B0604020202020204" pitchFamily="34" charset="0"/>
              <a:cs typeface="Arial" panose="020B0604020202020204" pitchFamily="34" charset="0"/>
            </a:rPr>
            <a:t>The leader seeks God’s guidance.</a:t>
          </a:r>
        </a:p>
      </dgm:t>
    </dgm:pt>
    <dgm:pt modelId="{EFA30659-CCBB-42B8-9467-F15F7B494AC5}" type="parTrans" cxnId="{501378FF-46E5-49F5-9C31-03DB1EACD1FE}">
      <dgm:prSet/>
      <dgm:spPr/>
      <dgm:t>
        <a:bodyPr/>
        <a:lstStyle/>
        <a:p>
          <a:endParaRPr lang="en-US"/>
        </a:p>
      </dgm:t>
    </dgm:pt>
    <dgm:pt modelId="{2895AB70-5E0F-4C54-8DF8-76A35C8A08AE}" type="sibTrans" cxnId="{501378FF-46E5-49F5-9C31-03DB1EACD1FE}">
      <dgm:prSet/>
      <dgm:spPr/>
      <dgm:t>
        <a:bodyPr/>
        <a:lstStyle/>
        <a:p>
          <a:endParaRPr lang="en-US"/>
        </a:p>
      </dgm:t>
    </dgm:pt>
    <dgm:pt modelId="{23BFC0A3-D96F-4DB1-8790-A0B25FEDCE44}">
      <dgm:prSet phldrT="[Text]" custT="1"/>
      <dgm:spPr>
        <a:solidFill>
          <a:schemeClr val="bg1"/>
        </a:solidFill>
        <a:ln w="38100">
          <a:solidFill>
            <a:srgbClr val="54AC61"/>
          </a:solidFill>
        </a:ln>
      </dgm:spPr>
      <dgm:t>
        <a:bodyPr/>
        <a:lstStyle/>
        <a:p>
          <a:r>
            <a:rPr lang="en-US" sz="2000" dirty="0">
              <a:solidFill>
                <a:schemeClr val="tx1"/>
              </a:solidFill>
              <a:latin typeface="Arial" panose="020B0604020202020204" pitchFamily="34" charset="0"/>
              <a:cs typeface="Arial" panose="020B0604020202020204" pitchFamily="34" charset="0"/>
            </a:rPr>
            <a:t>The leader motivates and equips God’s people.</a:t>
          </a:r>
        </a:p>
      </dgm:t>
    </dgm:pt>
    <dgm:pt modelId="{B8ECE357-1123-416A-864D-42CF40249751}" type="parTrans" cxnId="{6FE4E85F-1128-40F0-9F5C-16388AA9F256}">
      <dgm:prSet/>
      <dgm:spPr/>
      <dgm:t>
        <a:bodyPr/>
        <a:lstStyle/>
        <a:p>
          <a:endParaRPr lang="en-US"/>
        </a:p>
      </dgm:t>
    </dgm:pt>
    <dgm:pt modelId="{BA9B3BDF-39A8-456F-B4AB-050C938965F8}" type="sibTrans" cxnId="{6FE4E85F-1128-40F0-9F5C-16388AA9F256}">
      <dgm:prSet/>
      <dgm:spPr/>
      <dgm:t>
        <a:bodyPr/>
        <a:lstStyle/>
        <a:p>
          <a:endParaRPr lang="en-US"/>
        </a:p>
      </dgm:t>
    </dgm:pt>
    <dgm:pt modelId="{C8C690F4-54EC-463B-A50D-D548D36A1136}" type="pres">
      <dgm:prSet presAssocID="{F174D868-A04C-40A3-9F31-0CA8A35299BD}" presName="composite" presStyleCnt="0">
        <dgm:presLayoutVars>
          <dgm:chMax val="1"/>
          <dgm:dir/>
          <dgm:resizeHandles val="exact"/>
        </dgm:presLayoutVars>
      </dgm:prSet>
      <dgm:spPr/>
    </dgm:pt>
    <dgm:pt modelId="{F191E1AA-41E5-416C-9A71-CE42008FB5EF}" type="pres">
      <dgm:prSet presAssocID="{9D840C91-76C1-4D5D-94B7-D72ABE87F857}" presName="roof" presStyleLbl="dkBgShp" presStyleIdx="0" presStyleCnt="2" custLinFactNeighborY="-6451"/>
      <dgm:spPr/>
    </dgm:pt>
    <dgm:pt modelId="{105C06DD-BF11-426F-BEB5-642181C5049F}" type="pres">
      <dgm:prSet presAssocID="{9D840C91-76C1-4D5D-94B7-D72ABE87F857}" presName="pillars" presStyleCnt="0"/>
      <dgm:spPr/>
    </dgm:pt>
    <dgm:pt modelId="{D7884834-7B2A-447D-B14F-02CEC621B862}" type="pres">
      <dgm:prSet presAssocID="{9D840C91-76C1-4D5D-94B7-D72ABE87F857}" presName="pillar1" presStyleLbl="node1" presStyleIdx="0" presStyleCnt="4">
        <dgm:presLayoutVars>
          <dgm:bulletEnabled val="1"/>
        </dgm:presLayoutVars>
      </dgm:prSet>
      <dgm:spPr/>
    </dgm:pt>
    <dgm:pt modelId="{93782311-B251-4F51-91C3-8BBD887D7D32}" type="pres">
      <dgm:prSet presAssocID="{68042F03-5823-4734-8346-95710358B0B0}" presName="pillarX" presStyleLbl="node1" presStyleIdx="1" presStyleCnt="4">
        <dgm:presLayoutVars>
          <dgm:bulletEnabled val="1"/>
        </dgm:presLayoutVars>
      </dgm:prSet>
      <dgm:spPr/>
    </dgm:pt>
    <dgm:pt modelId="{D4A9B521-1EA7-4BED-B33A-4FBDD52CAC1E}" type="pres">
      <dgm:prSet presAssocID="{6405444C-3CC5-4294-8754-AA9E05A304A2}" presName="pillarX" presStyleLbl="node1" presStyleIdx="2" presStyleCnt="4">
        <dgm:presLayoutVars>
          <dgm:bulletEnabled val="1"/>
        </dgm:presLayoutVars>
      </dgm:prSet>
      <dgm:spPr/>
    </dgm:pt>
    <dgm:pt modelId="{70C16081-A6C5-4B7D-A963-5612C5FA67E6}" type="pres">
      <dgm:prSet presAssocID="{23BFC0A3-D96F-4DB1-8790-A0B25FEDCE44}" presName="pillarX" presStyleLbl="node1" presStyleIdx="3" presStyleCnt="4" custLinFactNeighborX="-893" custLinFactNeighborY="683">
        <dgm:presLayoutVars>
          <dgm:bulletEnabled val="1"/>
        </dgm:presLayoutVars>
      </dgm:prSet>
      <dgm:spPr/>
    </dgm:pt>
    <dgm:pt modelId="{D9E8384D-B2EF-4848-A50E-7F85A4B9C99D}" type="pres">
      <dgm:prSet presAssocID="{9D840C91-76C1-4D5D-94B7-D72ABE87F857}" presName="base" presStyleLbl="dkBgShp" presStyleIdx="1" presStyleCnt="2" custLinFactY="200000" custLinFactNeighborX="-33054" custLinFactNeighborY="292931"/>
      <dgm:spPr>
        <a:solidFill>
          <a:srgbClr val="54AC61"/>
        </a:solidFill>
        <a:ln w="38100">
          <a:solidFill>
            <a:srgbClr val="54AC61"/>
          </a:solidFill>
        </a:ln>
      </dgm:spPr>
    </dgm:pt>
  </dgm:ptLst>
  <dgm:cxnLst>
    <dgm:cxn modelId="{A187012F-F0F5-4567-A8D3-BC1574D372CE}" type="presOf" srcId="{9D840C91-76C1-4D5D-94B7-D72ABE87F857}" destId="{F191E1AA-41E5-416C-9A71-CE42008FB5EF}" srcOrd="0" destOrd="0" presId="urn:microsoft.com/office/officeart/2005/8/layout/hList3"/>
    <dgm:cxn modelId="{E8198F3B-5D2D-4275-A3EB-1D9876F95D53}" type="presOf" srcId="{68042F03-5823-4734-8346-95710358B0B0}" destId="{93782311-B251-4F51-91C3-8BBD887D7D32}" srcOrd="0" destOrd="0" presId="urn:microsoft.com/office/officeart/2005/8/layout/hList3"/>
    <dgm:cxn modelId="{6FE4E85F-1128-40F0-9F5C-16388AA9F256}" srcId="{9D840C91-76C1-4D5D-94B7-D72ABE87F857}" destId="{23BFC0A3-D96F-4DB1-8790-A0B25FEDCE44}" srcOrd="3" destOrd="0" parTransId="{B8ECE357-1123-416A-864D-42CF40249751}" sibTransId="{BA9B3BDF-39A8-456F-B4AB-050C938965F8}"/>
    <dgm:cxn modelId="{9E8EE76A-E7CB-4ED8-BB72-6A560E00396B}" type="presOf" srcId="{F174D868-A04C-40A3-9F31-0CA8A35299BD}" destId="{C8C690F4-54EC-463B-A50D-D548D36A1136}" srcOrd="0" destOrd="0" presId="urn:microsoft.com/office/officeart/2005/8/layout/hList3"/>
    <dgm:cxn modelId="{56E29077-AAF3-4009-8C4D-420C27CD5333}" srcId="{9D840C91-76C1-4D5D-94B7-D72ABE87F857}" destId="{C325245F-FB33-4C79-A0E4-AB9EA09DF376}" srcOrd="0" destOrd="0" parTransId="{6DEE4338-BEA6-4D43-A246-AD747A427222}" sibTransId="{2C256C90-BB71-474F-BE4A-75A10B61B793}"/>
    <dgm:cxn modelId="{7598647B-5A4C-47F8-A6A2-9FD7B17A20DE}" srcId="{9D840C91-76C1-4D5D-94B7-D72ABE87F857}" destId="{68042F03-5823-4734-8346-95710358B0B0}" srcOrd="1" destOrd="0" parTransId="{9F078904-633C-46E4-AC13-2A08FF19BAF7}" sibTransId="{347AC85E-1079-420B-9A5E-0C5D30131F05}"/>
    <dgm:cxn modelId="{7822959B-BC59-48E3-A8EA-24DF229D9477}" type="presOf" srcId="{23BFC0A3-D96F-4DB1-8790-A0B25FEDCE44}" destId="{70C16081-A6C5-4B7D-A963-5612C5FA67E6}" srcOrd="0" destOrd="0" presId="urn:microsoft.com/office/officeart/2005/8/layout/hList3"/>
    <dgm:cxn modelId="{6202FDB5-451F-4ED9-B2B2-E3C3F8A11CBC}" srcId="{F174D868-A04C-40A3-9F31-0CA8A35299BD}" destId="{9D840C91-76C1-4D5D-94B7-D72ABE87F857}" srcOrd="0" destOrd="0" parTransId="{E76E8022-4C7B-46CD-A7E5-363C99535DCD}" sibTransId="{6594764D-F76A-45A8-9740-F71025D774C3}"/>
    <dgm:cxn modelId="{B3E315BC-E048-4D40-824D-5A08A7F53406}" type="presOf" srcId="{6405444C-3CC5-4294-8754-AA9E05A304A2}" destId="{D4A9B521-1EA7-4BED-B33A-4FBDD52CAC1E}" srcOrd="0" destOrd="0" presId="urn:microsoft.com/office/officeart/2005/8/layout/hList3"/>
    <dgm:cxn modelId="{97B26AC0-B5BF-4418-BBA1-01ABCF85970C}" type="presOf" srcId="{C325245F-FB33-4C79-A0E4-AB9EA09DF376}" destId="{D7884834-7B2A-447D-B14F-02CEC621B862}" srcOrd="0" destOrd="0" presId="urn:microsoft.com/office/officeart/2005/8/layout/hList3"/>
    <dgm:cxn modelId="{501378FF-46E5-49F5-9C31-03DB1EACD1FE}" srcId="{9D840C91-76C1-4D5D-94B7-D72ABE87F857}" destId="{6405444C-3CC5-4294-8754-AA9E05A304A2}" srcOrd="2" destOrd="0" parTransId="{EFA30659-CCBB-42B8-9467-F15F7B494AC5}" sibTransId="{2895AB70-5E0F-4C54-8DF8-76A35C8A08AE}"/>
    <dgm:cxn modelId="{2B020CA2-DFAB-4C12-B5C2-07ACDBFF46D7}" type="presParOf" srcId="{C8C690F4-54EC-463B-A50D-D548D36A1136}" destId="{F191E1AA-41E5-416C-9A71-CE42008FB5EF}" srcOrd="0" destOrd="0" presId="urn:microsoft.com/office/officeart/2005/8/layout/hList3"/>
    <dgm:cxn modelId="{B3BCBFCE-9961-4C9A-94A0-4FE388C9BEF7}" type="presParOf" srcId="{C8C690F4-54EC-463B-A50D-D548D36A1136}" destId="{105C06DD-BF11-426F-BEB5-642181C5049F}" srcOrd="1" destOrd="0" presId="urn:microsoft.com/office/officeart/2005/8/layout/hList3"/>
    <dgm:cxn modelId="{7AFA8F88-0C3A-4890-B962-0711D5E45BBC}" type="presParOf" srcId="{105C06DD-BF11-426F-BEB5-642181C5049F}" destId="{D7884834-7B2A-447D-B14F-02CEC621B862}" srcOrd="0" destOrd="0" presId="urn:microsoft.com/office/officeart/2005/8/layout/hList3"/>
    <dgm:cxn modelId="{AAB64B80-0BCA-4B9D-B678-B106DEFF2BA7}" type="presParOf" srcId="{105C06DD-BF11-426F-BEB5-642181C5049F}" destId="{93782311-B251-4F51-91C3-8BBD887D7D32}" srcOrd="1" destOrd="0" presId="urn:microsoft.com/office/officeart/2005/8/layout/hList3"/>
    <dgm:cxn modelId="{1A2920DE-4725-4EF0-A237-5C08BF9DF9D6}" type="presParOf" srcId="{105C06DD-BF11-426F-BEB5-642181C5049F}" destId="{D4A9B521-1EA7-4BED-B33A-4FBDD52CAC1E}" srcOrd="2" destOrd="0" presId="urn:microsoft.com/office/officeart/2005/8/layout/hList3"/>
    <dgm:cxn modelId="{6D50608F-40B0-4E57-9B22-6152C7B40E1D}" type="presParOf" srcId="{105C06DD-BF11-426F-BEB5-642181C5049F}" destId="{70C16081-A6C5-4B7D-A963-5612C5FA67E6}" srcOrd="3" destOrd="0" presId="urn:microsoft.com/office/officeart/2005/8/layout/hList3"/>
    <dgm:cxn modelId="{8F3910E8-1B92-46D1-A396-2A3D3F9C5B7A}" type="presParOf" srcId="{C8C690F4-54EC-463B-A50D-D548D36A1136}" destId="{D9E8384D-B2EF-4848-A50E-7F85A4B9C99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843EBC-A6E3-4BBA-805E-0DB68FB6C7B7}"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CE7706F2-75DC-4733-A40E-AA4284D92AAE}">
      <dgm:prSet phldrT="[Text]" custT="1"/>
      <dgm:spPr>
        <a:noFill/>
        <a:ln w="38100">
          <a:solidFill>
            <a:srgbClr val="3FA0A5"/>
          </a:solidFill>
        </a:ln>
      </dgm:spPr>
      <dgm:t>
        <a:bodyPr/>
        <a:lstStyle/>
        <a:p>
          <a:r>
            <a:rPr lang="en-US" sz="1600" dirty="0">
              <a:latin typeface="Arial" panose="020B0604020202020204" pitchFamily="34" charset="0"/>
              <a:cs typeface="Arial" panose="020B0604020202020204" pitchFamily="34" charset="0"/>
            </a:rPr>
            <a:t>A clear and inspiring goal</a:t>
          </a:r>
        </a:p>
      </dgm:t>
    </dgm:pt>
    <dgm:pt modelId="{56FDED84-7455-4BE7-A556-6CF6BAB6194A}" type="parTrans" cxnId="{DCF28203-047E-4E3E-A293-E20095ECEA50}">
      <dgm:prSet/>
      <dgm:spPr/>
      <dgm:t>
        <a:bodyPr/>
        <a:lstStyle/>
        <a:p>
          <a:endParaRPr lang="en-US"/>
        </a:p>
      </dgm:t>
    </dgm:pt>
    <dgm:pt modelId="{592E489A-EE3F-4461-B66B-5DB81663C337}" type="sibTrans" cxnId="{DCF28203-047E-4E3E-A293-E20095ECEA50}">
      <dgm:prSet/>
      <dgm:spPr/>
      <dgm:t>
        <a:bodyPr/>
        <a:lstStyle/>
        <a:p>
          <a:endParaRPr lang="en-US"/>
        </a:p>
      </dgm:t>
    </dgm:pt>
    <dgm:pt modelId="{28F49E6A-E6D2-403C-B3A3-73B9727A9651}">
      <dgm:prSet phldrT="[Text]" custT="1"/>
      <dgm:spPr>
        <a:noFill/>
        <a:ln w="38100">
          <a:solidFill>
            <a:srgbClr val="A61702"/>
          </a:solidFill>
        </a:ln>
      </dgm:spPr>
      <dgm:t>
        <a:bodyPr/>
        <a:lstStyle/>
        <a:p>
          <a:r>
            <a:rPr lang="en-US" sz="1600" dirty="0">
              <a:latin typeface="Arial" panose="020B0604020202020204" pitchFamily="34" charset="0"/>
              <a:cs typeface="Arial" panose="020B0604020202020204" pitchFamily="34" charset="0"/>
            </a:rPr>
            <a:t>Work structured to achieve results</a:t>
          </a:r>
        </a:p>
      </dgm:t>
    </dgm:pt>
    <dgm:pt modelId="{29ED12CE-B121-40DC-93CA-0B11E9401CA6}" type="parTrans" cxnId="{371CE5DC-FA56-49D4-83CC-5E627C05155D}">
      <dgm:prSet/>
      <dgm:spPr/>
      <dgm:t>
        <a:bodyPr/>
        <a:lstStyle/>
        <a:p>
          <a:endParaRPr lang="en-US"/>
        </a:p>
      </dgm:t>
    </dgm:pt>
    <dgm:pt modelId="{D42B34DC-B127-4E17-85CE-363F08B7C949}" type="sibTrans" cxnId="{371CE5DC-FA56-49D4-83CC-5E627C05155D}">
      <dgm:prSet/>
      <dgm:spPr/>
      <dgm:t>
        <a:bodyPr/>
        <a:lstStyle/>
        <a:p>
          <a:endParaRPr lang="en-US"/>
        </a:p>
      </dgm:t>
    </dgm:pt>
    <dgm:pt modelId="{AC71C24F-1F04-4F07-BA9A-C0F9212D8026}">
      <dgm:prSet phldrT="[Text]" custT="1"/>
      <dgm:spPr>
        <a:noFill/>
        <a:ln w="38100">
          <a:solidFill>
            <a:srgbClr val="028ED2"/>
          </a:solidFill>
        </a:ln>
      </dgm:spPr>
      <dgm:t>
        <a:bodyPr/>
        <a:lstStyle/>
        <a:p>
          <a:r>
            <a:rPr lang="en-US" sz="1600" dirty="0">
              <a:latin typeface="Arial" panose="020B0604020202020204" pitchFamily="34" charset="0"/>
              <a:cs typeface="Arial" panose="020B0604020202020204" pitchFamily="34" charset="0"/>
            </a:rPr>
            <a:t>Competent members</a:t>
          </a:r>
        </a:p>
      </dgm:t>
    </dgm:pt>
    <dgm:pt modelId="{B90E1081-3A1A-48A8-8A3C-4E206E9FD32A}" type="parTrans" cxnId="{84B30FD1-2B37-4902-883B-797DEFD7821C}">
      <dgm:prSet/>
      <dgm:spPr/>
      <dgm:t>
        <a:bodyPr/>
        <a:lstStyle/>
        <a:p>
          <a:endParaRPr lang="en-US"/>
        </a:p>
      </dgm:t>
    </dgm:pt>
    <dgm:pt modelId="{DA8BF09B-5553-4649-A53E-90F363F252A8}" type="sibTrans" cxnId="{84B30FD1-2B37-4902-883B-797DEFD7821C}">
      <dgm:prSet/>
      <dgm:spPr/>
      <dgm:t>
        <a:bodyPr/>
        <a:lstStyle/>
        <a:p>
          <a:endParaRPr lang="en-US"/>
        </a:p>
      </dgm:t>
    </dgm:pt>
    <dgm:pt modelId="{2DA51B2F-57F8-4B70-B5B0-B80855641CEA}">
      <dgm:prSet phldrT="[Text]" custT="1"/>
      <dgm:spPr>
        <a:noFill/>
        <a:ln w="38100">
          <a:solidFill>
            <a:srgbClr val="FECE77"/>
          </a:solidFill>
        </a:ln>
      </dgm:spPr>
      <dgm:t>
        <a:bodyPr/>
        <a:lstStyle/>
        <a:p>
          <a:r>
            <a:rPr lang="en-US" sz="1600" dirty="0">
              <a:latin typeface="Arial" panose="020B0604020202020204" pitchFamily="34" charset="0"/>
              <a:cs typeface="Arial" panose="020B0604020202020204" pitchFamily="34" charset="0"/>
            </a:rPr>
            <a:t>Commitment of all members</a:t>
          </a:r>
        </a:p>
      </dgm:t>
    </dgm:pt>
    <dgm:pt modelId="{2D1A1BC7-42B9-4129-9DC2-B5E7C30112CB}" type="parTrans" cxnId="{74ECF5D1-B1DB-4CDF-B254-6220AFCB22ED}">
      <dgm:prSet/>
      <dgm:spPr/>
      <dgm:t>
        <a:bodyPr/>
        <a:lstStyle/>
        <a:p>
          <a:endParaRPr lang="en-US"/>
        </a:p>
      </dgm:t>
    </dgm:pt>
    <dgm:pt modelId="{6BFC8CFA-77DC-4CA5-AFD5-9F9160AB2DD5}" type="sibTrans" cxnId="{74ECF5D1-B1DB-4CDF-B254-6220AFCB22ED}">
      <dgm:prSet/>
      <dgm:spPr/>
      <dgm:t>
        <a:bodyPr/>
        <a:lstStyle/>
        <a:p>
          <a:endParaRPr lang="en-US"/>
        </a:p>
      </dgm:t>
    </dgm:pt>
    <dgm:pt modelId="{824A5939-9732-40B5-BF80-686E9534970F}">
      <dgm:prSet phldrT="[Text]" custT="1"/>
      <dgm:spPr>
        <a:noFill/>
        <a:ln w="38100">
          <a:solidFill>
            <a:srgbClr val="028ED2"/>
          </a:solidFill>
        </a:ln>
      </dgm:spPr>
      <dgm:t>
        <a:bodyPr/>
        <a:lstStyle/>
        <a:p>
          <a:r>
            <a:rPr lang="en-US" sz="1600" dirty="0">
              <a:latin typeface="Arial" panose="020B0604020202020204" pitchFamily="34" charset="0"/>
              <a:cs typeface="Arial" panose="020B0604020202020204" pitchFamily="34" charset="0"/>
            </a:rPr>
            <a:t>A collaborative environment</a:t>
          </a:r>
        </a:p>
      </dgm:t>
    </dgm:pt>
    <dgm:pt modelId="{2FAF2A27-4488-4BA0-8B65-A7E338A76A39}" type="parTrans" cxnId="{C2A7716C-18D0-47CB-B2E1-32659AE81C94}">
      <dgm:prSet/>
      <dgm:spPr/>
      <dgm:t>
        <a:bodyPr/>
        <a:lstStyle/>
        <a:p>
          <a:endParaRPr lang="en-US"/>
        </a:p>
      </dgm:t>
    </dgm:pt>
    <dgm:pt modelId="{32F6DDFC-DE23-411C-80CE-84FDFED70B73}" type="sibTrans" cxnId="{C2A7716C-18D0-47CB-B2E1-32659AE81C94}">
      <dgm:prSet/>
      <dgm:spPr/>
      <dgm:t>
        <a:bodyPr/>
        <a:lstStyle/>
        <a:p>
          <a:endParaRPr lang="en-US"/>
        </a:p>
      </dgm:t>
    </dgm:pt>
    <dgm:pt modelId="{50049B57-5C97-4527-9291-590121F01A5D}">
      <dgm:prSet phldrT="[Text]" custT="1"/>
      <dgm:spPr>
        <a:noFill/>
        <a:ln w="38100">
          <a:solidFill>
            <a:srgbClr val="A61702"/>
          </a:solidFill>
        </a:ln>
      </dgm:spPr>
      <dgm:t>
        <a:bodyPr/>
        <a:lstStyle/>
        <a:p>
          <a:r>
            <a:rPr lang="en-US" sz="1600" dirty="0">
              <a:latin typeface="Arial" panose="020B0604020202020204" pitchFamily="34" charset="0"/>
              <a:cs typeface="Arial" panose="020B0604020202020204" pitchFamily="34" charset="0"/>
            </a:rPr>
            <a:t>A standard of excellence</a:t>
          </a:r>
        </a:p>
      </dgm:t>
    </dgm:pt>
    <dgm:pt modelId="{3DF1725E-0ACE-4DA7-8DD5-EB775B0899CE}" type="parTrans" cxnId="{61727D55-B68D-4065-B39D-D7C042C72A70}">
      <dgm:prSet/>
      <dgm:spPr/>
      <dgm:t>
        <a:bodyPr/>
        <a:lstStyle/>
        <a:p>
          <a:endParaRPr lang="en-US"/>
        </a:p>
      </dgm:t>
    </dgm:pt>
    <dgm:pt modelId="{CF6E814D-7BCA-4A7C-8055-1D4E24272F4D}" type="sibTrans" cxnId="{61727D55-B68D-4065-B39D-D7C042C72A70}">
      <dgm:prSet/>
      <dgm:spPr/>
      <dgm:t>
        <a:bodyPr/>
        <a:lstStyle/>
        <a:p>
          <a:endParaRPr lang="en-US"/>
        </a:p>
      </dgm:t>
    </dgm:pt>
    <dgm:pt modelId="{2FCF8DC1-19C9-433B-8980-0F69CC3EDB56}">
      <dgm:prSet phldrT="[Text]" custT="1"/>
      <dgm:spPr>
        <a:noFill/>
        <a:ln w="38100">
          <a:solidFill>
            <a:srgbClr val="FECE77"/>
          </a:solidFill>
        </a:ln>
      </dgm:spPr>
      <dgm:t>
        <a:bodyPr/>
        <a:lstStyle/>
        <a:p>
          <a:r>
            <a:rPr lang="en-US" sz="1600" dirty="0">
              <a:latin typeface="Arial" panose="020B0604020202020204" pitchFamily="34" charset="0"/>
              <a:cs typeface="Arial" panose="020B0604020202020204" pitchFamily="34" charset="0"/>
            </a:rPr>
            <a:t>Servant leadership</a:t>
          </a:r>
        </a:p>
      </dgm:t>
    </dgm:pt>
    <dgm:pt modelId="{91C09918-DC00-4B8B-87F4-232923205DA9}" type="parTrans" cxnId="{4550087F-7936-4B4D-B1AD-0C9195E5C018}">
      <dgm:prSet/>
      <dgm:spPr/>
      <dgm:t>
        <a:bodyPr/>
        <a:lstStyle/>
        <a:p>
          <a:endParaRPr lang="en-US"/>
        </a:p>
      </dgm:t>
    </dgm:pt>
    <dgm:pt modelId="{DE7ABA93-DA99-4287-8836-B4FA0D809ABA}" type="sibTrans" cxnId="{4550087F-7936-4B4D-B1AD-0C9195E5C018}">
      <dgm:prSet/>
      <dgm:spPr/>
      <dgm:t>
        <a:bodyPr/>
        <a:lstStyle/>
        <a:p>
          <a:endParaRPr lang="en-US"/>
        </a:p>
      </dgm:t>
    </dgm:pt>
    <dgm:pt modelId="{3EB0790D-3504-480E-926F-98717D281430}" type="pres">
      <dgm:prSet presAssocID="{5D843EBC-A6E3-4BBA-805E-0DB68FB6C7B7}" presName="composite" presStyleCnt="0">
        <dgm:presLayoutVars>
          <dgm:chMax val="1"/>
          <dgm:dir/>
          <dgm:resizeHandles val="exact"/>
        </dgm:presLayoutVars>
      </dgm:prSet>
      <dgm:spPr/>
    </dgm:pt>
    <dgm:pt modelId="{37B9C511-5A24-4D52-81EF-BB1521BA2214}" type="pres">
      <dgm:prSet presAssocID="{5D843EBC-A6E3-4BBA-805E-0DB68FB6C7B7}" presName="radial" presStyleCnt="0">
        <dgm:presLayoutVars>
          <dgm:animLvl val="ctr"/>
        </dgm:presLayoutVars>
      </dgm:prSet>
      <dgm:spPr/>
    </dgm:pt>
    <dgm:pt modelId="{AD084172-36E7-499C-9077-99C1BDD055B1}" type="pres">
      <dgm:prSet presAssocID="{CE7706F2-75DC-4733-A40E-AA4284D92AAE}" presName="centerShape" presStyleLbl="vennNode1" presStyleIdx="0" presStyleCnt="7" custScaleX="71533" custScaleY="71533"/>
      <dgm:spPr/>
    </dgm:pt>
    <dgm:pt modelId="{4637AEDC-199F-4FA2-8298-47CC05B3F07B}" type="pres">
      <dgm:prSet presAssocID="{28F49E6A-E6D2-403C-B3A3-73B9727A9651}" presName="node" presStyleLbl="vennNode1" presStyleIdx="1" presStyleCnt="7" custScaleX="149927" custScaleY="149927">
        <dgm:presLayoutVars>
          <dgm:bulletEnabled val="1"/>
        </dgm:presLayoutVars>
      </dgm:prSet>
      <dgm:spPr/>
    </dgm:pt>
    <dgm:pt modelId="{4858CC28-C2E5-46A2-BFDA-28E735BAE378}" type="pres">
      <dgm:prSet presAssocID="{AC71C24F-1F04-4F07-BA9A-C0F9212D8026}" presName="node" presStyleLbl="vennNode1" presStyleIdx="2" presStyleCnt="7" custScaleX="152500" custScaleY="152500">
        <dgm:presLayoutVars>
          <dgm:bulletEnabled val="1"/>
        </dgm:presLayoutVars>
      </dgm:prSet>
      <dgm:spPr/>
    </dgm:pt>
    <dgm:pt modelId="{261DB598-8386-41D3-A501-ADB824FC0652}" type="pres">
      <dgm:prSet presAssocID="{2DA51B2F-57F8-4B70-B5B0-B80855641CEA}" presName="node" presStyleLbl="vennNode1" presStyleIdx="3" presStyleCnt="7" custScaleX="157138" custScaleY="157138">
        <dgm:presLayoutVars>
          <dgm:bulletEnabled val="1"/>
        </dgm:presLayoutVars>
      </dgm:prSet>
      <dgm:spPr/>
    </dgm:pt>
    <dgm:pt modelId="{135ABAB3-D267-4CCE-A44E-3A7067A8A205}" type="pres">
      <dgm:prSet presAssocID="{824A5939-9732-40B5-BF80-686E9534970F}" presName="node" presStyleLbl="vennNode1" presStyleIdx="4" presStyleCnt="7" custScaleX="152323" custScaleY="152323">
        <dgm:presLayoutVars>
          <dgm:bulletEnabled val="1"/>
        </dgm:presLayoutVars>
      </dgm:prSet>
      <dgm:spPr/>
    </dgm:pt>
    <dgm:pt modelId="{6D04C4AE-C0E6-4FC9-8268-26E8291CC4AC}" type="pres">
      <dgm:prSet presAssocID="{50049B57-5C97-4527-9291-590121F01A5D}" presName="node" presStyleLbl="vennNode1" presStyleIdx="5" presStyleCnt="7" custScaleX="145806" custScaleY="145806">
        <dgm:presLayoutVars>
          <dgm:bulletEnabled val="1"/>
        </dgm:presLayoutVars>
      </dgm:prSet>
      <dgm:spPr/>
    </dgm:pt>
    <dgm:pt modelId="{D3C0AD04-9B6A-4B1F-B624-FBF9C4078AE3}" type="pres">
      <dgm:prSet presAssocID="{2FCF8DC1-19C9-433B-8980-0F69CC3EDB56}" presName="node" presStyleLbl="vennNode1" presStyleIdx="6" presStyleCnt="7" custScaleX="145530" custScaleY="145530">
        <dgm:presLayoutVars>
          <dgm:bulletEnabled val="1"/>
        </dgm:presLayoutVars>
      </dgm:prSet>
      <dgm:spPr/>
    </dgm:pt>
  </dgm:ptLst>
  <dgm:cxnLst>
    <dgm:cxn modelId="{DCF28203-047E-4E3E-A293-E20095ECEA50}" srcId="{5D843EBC-A6E3-4BBA-805E-0DB68FB6C7B7}" destId="{CE7706F2-75DC-4733-A40E-AA4284D92AAE}" srcOrd="0" destOrd="0" parTransId="{56FDED84-7455-4BE7-A556-6CF6BAB6194A}" sibTransId="{592E489A-EE3F-4461-B66B-5DB81663C337}"/>
    <dgm:cxn modelId="{81E0F528-6E02-4719-ABE3-BD0BA3007BE8}" type="presOf" srcId="{5D843EBC-A6E3-4BBA-805E-0DB68FB6C7B7}" destId="{3EB0790D-3504-480E-926F-98717D281430}" srcOrd="0" destOrd="0" presId="urn:microsoft.com/office/officeart/2005/8/layout/radial3"/>
    <dgm:cxn modelId="{BCE41446-5843-45E5-8251-563AABD62D3D}" type="presOf" srcId="{50049B57-5C97-4527-9291-590121F01A5D}" destId="{6D04C4AE-C0E6-4FC9-8268-26E8291CC4AC}" srcOrd="0" destOrd="0" presId="urn:microsoft.com/office/officeart/2005/8/layout/radial3"/>
    <dgm:cxn modelId="{AB3A3F46-C73D-4073-97A7-5C038D69FEDA}" type="presOf" srcId="{824A5939-9732-40B5-BF80-686E9534970F}" destId="{135ABAB3-D267-4CCE-A44E-3A7067A8A205}" srcOrd="0" destOrd="0" presId="urn:microsoft.com/office/officeart/2005/8/layout/radial3"/>
    <dgm:cxn modelId="{61727D55-B68D-4065-B39D-D7C042C72A70}" srcId="{CE7706F2-75DC-4733-A40E-AA4284D92AAE}" destId="{50049B57-5C97-4527-9291-590121F01A5D}" srcOrd="4" destOrd="0" parTransId="{3DF1725E-0ACE-4DA7-8DD5-EB775B0899CE}" sibTransId="{CF6E814D-7BCA-4A7C-8055-1D4E24272F4D}"/>
    <dgm:cxn modelId="{82C7D460-7B16-41AC-A67A-671A1A825344}" type="presOf" srcId="{2FCF8DC1-19C9-433B-8980-0F69CC3EDB56}" destId="{D3C0AD04-9B6A-4B1F-B624-FBF9C4078AE3}" srcOrd="0" destOrd="0" presId="urn:microsoft.com/office/officeart/2005/8/layout/radial3"/>
    <dgm:cxn modelId="{C2A7716C-18D0-47CB-B2E1-32659AE81C94}" srcId="{CE7706F2-75DC-4733-A40E-AA4284D92AAE}" destId="{824A5939-9732-40B5-BF80-686E9534970F}" srcOrd="3" destOrd="0" parTransId="{2FAF2A27-4488-4BA0-8B65-A7E338A76A39}" sibTransId="{32F6DDFC-DE23-411C-80CE-84FDFED70B73}"/>
    <dgm:cxn modelId="{1812DE77-0C48-4D25-BBDF-0835F6737A62}" type="presOf" srcId="{28F49E6A-E6D2-403C-B3A3-73B9727A9651}" destId="{4637AEDC-199F-4FA2-8298-47CC05B3F07B}" srcOrd="0" destOrd="0" presId="urn:microsoft.com/office/officeart/2005/8/layout/radial3"/>
    <dgm:cxn modelId="{4550087F-7936-4B4D-B1AD-0C9195E5C018}" srcId="{CE7706F2-75DC-4733-A40E-AA4284D92AAE}" destId="{2FCF8DC1-19C9-433B-8980-0F69CC3EDB56}" srcOrd="5" destOrd="0" parTransId="{91C09918-DC00-4B8B-87F4-232923205DA9}" sibTransId="{DE7ABA93-DA99-4287-8836-B4FA0D809ABA}"/>
    <dgm:cxn modelId="{31E98AB5-8A6B-47EF-92A8-078598852E95}" type="presOf" srcId="{CE7706F2-75DC-4733-A40E-AA4284D92AAE}" destId="{AD084172-36E7-499C-9077-99C1BDD055B1}" srcOrd="0" destOrd="0" presId="urn:microsoft.com/office/officeart/2005/8/layout/radial3"/>
    <dgm:cxn modelId="{5BB255BD-37E4-4020-BEB7-FF0BA428A15C}" type="presOf" srcId="{2DA51B2F-57F8-4B70-B5B0-B80855641CEA}" destId="{261DB598-8386-41D3-A501-ADB824FC0652}" srcOrd="0" destOrd="0" presId="urn:microsoft.com/office/officeart/2005/8/layout/radial3"/>
    <dgm:cxn modelId="{FEC89ABD-C9DA-4EDE-8CFC-9A0E12A8099F}" type="presOf" srcId="{AC71C24F-1F04-4F07-BA9A-C0F9212D8026}" destId="{4858CC28-C2E5-46A2-BFDA-28E735BAE378}" srcOrd="0" destOrd="0" presId="urn:microsoft.com/office/officeart/2005/8/layout/radial3"/>
    <dgm:cxn modelId="{84B30FD1-2B37-4902-883B-797DEFD7821C}" srcId="{CE7706F2-75DC-4733-A40E-AA4284D92AAE}" destId="{AC71C24F-1F04-4F07-BA9A-C0F9212D8026}" srcOrd="1" destOrd="0" parTransId="{B90E1081-3A1A-48A8-8A3C-4E206E9FD32A}" sibTransId="{DA8BF09B-5553-4649-A53E-90F363F252A8}"/>
    <dgm:cxn modelId="{74ECF5D1-B1DB-4CDF-B254-6220AFCB22ED}" srcId="{CE7706F2-75DC-4733-A40E-AA4284D92AAE}" destId="{2DA51B2F-57F8-4B70-B5B0-B80855641CEA}" srcOrd="2" destOrd="0" parTransId="{2D1A1BC7-42B9-4129-9DC2-B5E7C30112CB}" sibTransId="{6BFC8CFA-77DC-4CA5-AFD5-9F9160AB2DD5}"/>
    <dgm:cxn modelId="{371CE5DC-FA56-49D4-83CC-5E627C05155D}" srcId="{CE7706F2-75DC-4733-A40E-AA4284D92AAE}" destId="{28F49E6A-E6D2-403C-B3A3-73B9727A9651}" srcOrd="0" destOrd="0" parTransId="{29ED12CE-B121-40DC-93CA-0B11E9401CA6}" sibTransId="{D42B34DC-B127-4E17-85CE-363F08B7C949}"/>
    <dgm:cxn modelId="{60ECE94E-5748-4590-96D3-235A33EE95BF}" type="presParOf" srcId="{3EB0790D-3504-480E-926F-98717D281430}" destId="{37B9C511-5A24-4D52-81EF-BB1521BA2214}" srcOrd="0" destOrd="0" presId="urn:microsoft.com/office/officeart/2005/8/layout/radial3"/>
    <dgm:cxn modelId="{47EC38B6-A6FC-417B-84E2-657CE26BA46B}" type="presParOf" srcId="{37B9C511-5A24-4D52-81EF-BB1521BA2214}" destId="{AD084172-36E7-499C-9077-99C1BDD055B1}" srcOrd="0" destOrd="0" presId="urn:microsoft.com/office/officeart/2005/8/layout/radial3"/>
    <dgm:cxn modelId="{44B65D8B-8406-4D2C-BF3F-589CE83A1294}" type="presParOf" srcId="{37B9C511-5A24-4D52-81EF-BB1521BA2214}" destId="{4637AEDC-199F-4FA2-8298-47CC05B3F07B}" srcOrd="1" destOrd="0" presId="urn:microsoft.com/office/officeart/2005/8/layout/radial3"/>
    <dgm:cxn modelId="{E136F986-00C8-4D09-BCE2-A15B578B2357}" type="presParOf" srcId="{37B9C511-5A24-4D52-81EF-BB1521BA2214}" destId="{4858CC28-C2E5-46A2-BFDA-28E735BAE378}" srcOrd="2" destOrd="0" presId="urn:microsoft.com/office/officeart/2005/8/layout/radial3"/>
    <dgm:cxn modelId="{E7E873B9-2FE4-4D34-9B77-B41C0B4FE980}" type="presParOf" srcId="{37B9C511-5A24-4D52-81EF-BB1521BA2214}" destId="{261DB598-8386-41D3-A501-ADB824FC0652}" srcOrd="3" destOrd="0" presId="urn:microsoft.com/office/officeart/2005/8/layout/radial3"/>
    <dgm:cxn modelId="{321F1FC8-1016-430F-80A9-3DFC739E7DE2}" type="presParOf" srcId="{37B9C511-5A24-4D52-81EF-BB1521BA2214}" destId="{135ABAB3-D267-4CCE-A44E-3A7067A8A205}" srcOrd="4" destOrd="0" presId="urn:microsoft.com/office/officeart/2005/8/layout/radial3"/>
    <dgm:cxn modelId="{2A67F12D-9984-4E19-B63E-C200E6BFEE07}" type="presParOf" srcId="{37B9C511-5A24-4D52-81EF-BB1521BA2214}" destId="{6D04C4AE-C0E6-4FC9-8268-26E8291CC4AC}" srcOrd="5" destOrd="0" presId="urn:microsoft.com/office/officeart/2005/8/layout/radial3"/>
    <dgm:cxn modelId="{6FD19F34-A0E1-44D1-BFD8-620E2D02993E}" type="presParOf" srcId="{37B9C511-5A24-4D52-81EF-BB1521BA2214}" destId="{D3C0AD04-9B6A-4B1F-B624-FBF9C4078AE3}"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653174-248D-4EF7-A563-83AF4AD3D9CC}"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F7E61C34-CB43-4364-A710-29D87B35831C}">
      <dgm:prSet phldrT="[Text]" custT="1"/>
      <dgm:spPr>
        <a:xfrm>
          <a:off x="1287776" y="281939"/>
          <a:ext cx="2987040" cy="256032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None/>
          </a:pPr>
          <a:r>
            <a:rPr lang="en-US" sz="24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 CHANGE OF POWER</a:t>
          </a:r>
        </a:p>
      </dgm:t>
    </dgm:pt>
    <dgm:pt modelId="{68DA107C-8AF6-4F4C-A200-F4E67AB75592}" type="parTrans" cxnId="{9F78089E-A85E-4D88-8CA9-53F3DF10E3F9}">
      <dgm:prSet/>
      <dgm:spPr/>
      <dgm:t>
        <a:bodyPr/>
        <a:lstStyle/>
        <a:p>
          <a:endParaRPr lang="en-US"/>
        </a:p>
      </dgm:t>
    </dgm:pt>
    <dgm:pt modelId="{0A506D6C-42F3-4A0B-A82C-B304DEF9A3C9}" type="sibTrans" cxnId="{9F78089E-A85E-4D88-8CA9-53F3DF10E3F9}">
      <dgm:prSet/>
      <dgm:spPr/>
      <dgm:t>
        <a:bodyPr/>
        <a:lstStyle/>
        <a:p>
          <a:endParaRPr lang="en-US"/>
        </a:p>
      </dgm:t>
    </dgm:pt>
    <dgm:pt modelId="{CE7CA51F-9B29-4F37-9642-EE8868202455}">
      <dgm:prSet phldrT="[Text]" custT="1"/>
      <dgm:spPr>
        <a:xfrm>
          <a:off x="1287776" y="1050037"/>
          <a:ext cx="2987040" cy="1664206"/>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None/>
          </a:pPr>
          <a:r>
            <a:rPr lang="en-US" sz="24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 CHANGE OF BELIEF</a:t>
          </a:r>
        </a:p>
      </dgm:t>
    </dgm:pt>
    <dgm:pt modelId="{C0F20511-47A9-46FD-AC19-8A370CF35657}" type="parTrans" cxnId="{60322C90-1415-4808-BC2E-013881252251}">
      <dgm:prSet/>
      <dgm:spPr/>
      <dgm:t>
        <a:bodyPr/>
        <a:lstStyle/>
        <a:p>
          <a:endParaRPr lang="en-US"/>
        </a:p>
      </dgm:t>
    </dgm:pt>
    <dgm:pt modelId="{377249E2-ADB7-49ED-BC70-AB80A7E07569}" type="sibTrans" cxnId="{60322C90-1415-4808-BC2E-013881252251}">
      <dgm:prSet/>
      <dgm:spPr/>
      <dgm:t>
        <a:bodyPr/>
        <a:lstStyle/>
        <a:p>
          <a:endParaRPr lang="en-US"/>
        </a:p>
      </dgm:t>
    </dgm:pt>
    <dgm:pt modelId="{AE82DB51-D98D-4B27-BADF-DC48B5F709C6}">
      <dgm:prSet phldrT="[Text]" custT="1"/>
      <dgm:spPr>
        <a:xfrm>
          <a:off x="1287776" y="1818132"/>
          <a:ext cx="2987040" cy="76809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None/>
          </a:pPr>
          <a:r>
            <a:rPr lang="en-US" sz="24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 CHANGE OF WILL</a:t>
          </a:r>
        </a:p>
      </dgm:t>
    </dgm:pt>
    <dgm:pt modelId="{5B2BC833-E760-4D85-985C-9A3B6815E57A}" type="parTrans" cxnId="{C69544BD-0298-4FDE-AA43-EC1E11DAEB07}">
      <dgm:prSet/>
      <dgm:spPr/>
      <dgm:t>
        <a:bodyPr/>
        <a:lstStyle/>
        <a:p>
          <a:endParaRPr lang="en-US"/>
        </a:p>
      </dgm:t>
    </dgm:pt>
    <dgm:pt modelId="{9DE4C21E-FAF0-4D41-A9B0-CAEC820A5D11}" type="sibTrans" cxnId="{C69544BD-0298-4FDE-AA43-EC1E11DAEB07}">
      <dgm:prSet/>
      <dgm:spPr/>
      <dgm:t>
        <a:bodyPr/>
        <a:lstStyle/>
        <a:p>
          <a:endParaRPr lang="en-US"/>
        </a:p>
      </dgm:t>
    </dgm:pt>
    <dgm:pt modelId="{71484B71-56A8-4C29-9357-9CFD81779E1E}" type="pres">
      <dgm:prSet presAssocID="{29653174-248D-4EF7-A563-83AF4AD3D9CC}" presName="Name0" presStyleCnt="0">
        <dgm:presLayoutVars>
          <dgm:chMax val="7"/>
          <dgm:dir/>
          <dgm:animLvl val="lvl"/>
          <dgm:resizeHandles val="exact"/>
        </dgm:presLayoutVars>
      </dgm:prSet>
      <dgm:spPr/>
    </dgm:pt>
    <dgm:pt modelId="{1F1EAC6F-F9DE-423B-9F16-AEB2273E44B9}" type="pres">
      <dgm:prSet presAssocID="{F7E61C34-CB43-4364-A710-29D87B35831C}" presName="circle1" presStyleLbl="node1" presStyleIdx="0" presStyleCnt="3" custScaleX="101190" custScaleY="102956"/>
      <dgm:spPr>
        <a:xfrm>
          <a:off x="-7616" y="244098"/>
          <a:ext cx="2590787" cy="2636003"/>
        </a:xfrm>
        <a:prstGeom prst="pie">
          <a:avLst>
            <a:gd name="adj1" fmla="val 5400000"/>
            <a:gd name="adj2" fmla="val 16200000"/>
          </a:avLst>
        </a:prstGeom>
        <a:solidFill>
          <a:srgbClr val="0A2E54"/>
        </a:solidFill>
        <a:ln w="25400" cap="flat" cmpd="sng" algn="ctr">
          <a:solidFill>
            <a:sysClr val="window" lastClr="FFFFFF">
              <a:hueOff val="0"/>
              <a:satOff val="0"/>
              <a:lumOff val="0"/>
              <a:alphaOff val="0"/>
            </a:sysClr>
          </a:solidFill>
          <a:prstDash val="solid"/>
        </a:ln>
        <a:effectLst/>
      </dgm:spPr>
    </dgm:pt>
    <dgm:pt modelId="{3D3923E3-3578-4AA4-994D-A8A950B103A1}" type="pres">
      <dgm:prSet presAssocID="{F7E61C34-CB43-4364-A710-29D87B35831C}" presName="space" presStyleCnt="0"/>
      <dgm:spPr/>
    </dgm:pt>
    <dgm:pt modelId="{B32C6471-7F9E-42A0-92A4-C4094C66B07A}" type="pres">
      <dgm:prSet presAssocID="{F7E61C34-CB43-4364-A710-29D87B35831C}" presName="rect1" presStyleLbl="alignAcc1" presStyleIdx="0" presStyleCnt="3"/>
      <dgm:spPr/>
    </dgm:pt>
    <dgm:pt modelId="{A488F7F0-3376-460C-813F-EA59879DEADA}" type="pres">
      <dgm:prSet presAssocID="{CE7CA51F-9B29-4F37-9642-EE8868202455}" presName="vertSpace2" presStyleLbl="node1" presStyleIdx="0" presStyleCnt="3"/>
      <dgm:spPr/>
    </dgm:pt>
    <dgm:pt modelId="{98B706CD-85EF-4240-8C7F-38AD689F5030}" type="pres">
      <dgm:prSet presAssocID="{CE7CA51F-9B29-4F37-9642-EE8868202455}" presName="circle2" presStyleLbl="node1" presStyleIdx="1" presStyleCnt="3"/>
      <dgm:spPr>
        <a:xfrm>
          <a:off x="455673" y="1050037"/>
          <a:ext cx="1664206" cy="1664206"/>
        </a:xfrm>
        <a:prstGeom prst="pie">
          <a:avLst>
            <a:gd name="adj1" fmla="val 5400000"/>
            <a:gd name="adj2" fmla="val 16200000"/>
          </a:avLst>
        </a:prstGeom>
        <a:solidFill>
          <a:srgbClr val="3FA0A5"/>
        </a:solidFill>
        <a:ln w="25400" cap="flat" cmpd="sng" algn="ctr">
          <a:solidFill>
            <a:sysClr val="window" lastClr="FFFFFF">
              <a:hueOff val="0"/>
              <a:satOff val="0"/>
              <a:lumOff val="0"/>
              <a:alphaOff val="0"/>
            </a:sysClr>
          </a:solidFill>
          <a:prstDash val="solid"/>
        </a:ln>
        <a:effectLst/>
      </dgm:spPr>
    </dgm:pt>
    <dgm:pt modelId="{8FC69D7E-A81D-49E4-A1F0-342452AE0865}" type="pres">
      <dgm:prSet presAssocID="{CE7CA51F-9B29-4F37-9642-EE8868202455}" presName="rect2" presStyleLbl="alignAcc1" presStyleIdx="1" presStyleCnt="3"/>
      <dgm:spPr/>
    </dgm:pt>
    <dgm:pt modelId="{0F8D3EAF-7284-4E7D-8509-855A25FA87A1}" type="pres">
      <dgm:prSet presAssocID="{AE82DB51-D98D-4B27-BADF-DC48B5F709C6}" presName="vertSpace3" presStyleLbl="node1" presStyleIdx="1" presStyleCnt="3"/>
      <dgm:spPr/>
    </dgm:pt>
    <dgm:pt modelId="{8D52F974-1455-41B5-B831-9768A7619F14}" type="pres">
      <dgm:prSet presAssocID="{AE82DB51-D98D-4B27-BADF-DC48B5F709C6}" presName="circle3" presStyleLbl="node1" presStyleIdx="2" presStyleCnt="3"/>
      <dgm:spPr>
        <a:xfrm>
          <a:off x="903729" y="1818132"/>
          <a:ext cx="768095" cy="768095"/>
        </a:xfrm>
        <a:prstGeom prst="pie">
          <a:avLst>
            <a:gd name="adj1" fmla="val 5400000"/>
            <a:gd name="adj2" fmla="val 16200000"/>
          </a:avLst>
        </a:prstGeom>
        <a:solidFill>
          <a:srgbClr val="C00000"/>
        </a:solidFill>
        <a:ln w="25400" cap="flat" cmpd="sng" algn="ctr">
          <a:solidFill>
            <a:sysClr val="window" lastClr="FFFFFF">
              <a:hueOff val="0"/>
              <a:satOff val="0"/>
              <a:lumOff val="0"/>
              <a:alphaOff val="0"/>
            </a:sysClr>
          </a:solidFill>
          <a:prstDash val="solid"/>
        </a:ln>
        <a:effectLst/>
      </dgm:spPr>
    </dgm:pt>
    <dgm:pt modelId="{9B8683A0-6373-4C3B-B382-CEB43D90D154}" type="pres">
      <dgm:prSet presAssocID="{AE82DB51-D98D-4B27-BADF-DC48B5F709C6}" presName="rect3" presStyleLbl="alignAcc1" presStyleIdx="2" presStyleCnt="3"/>
      <dgm:spPr/>
    </dgm:pt>
    <dgm:pt modelId="{FA47960F-8D1E-4D18-9924-665699D7E10D}" type="pres">
      <dgm:prSet presAssocID="{F7E61C34-CB43-4364-A710-29D87B35831C}" presName="rect1ParTxNoCh" presStyleLbl="alignAcc1" presStyleIdx="2" presStyleCnt="3">
        <dgm:presLayoutVars>
          <dgm:chMax val="1"/>
          <dgm:bulletEnabled val="1"/>
        </dgm:presLayoutVars>
      </dgm:prSet>
      <dgm:spPr/>
    </dgm:pt>
    <dgm:pt modelId="{41C870FC-5B41-489C-8821-1CD4F7030690}" type="pres">
      <dgm:prSet presAssocID="{CE7CA51F-9B29-4F37-9642-EE8868202455}" presName="rect2ParTxNoCh" presStyleLbl="alignAcc1" presStyleIdx="2" presStyleCnt="3">
        <dgm:presLayoutVars>
          <dgm:chMax val="1"/>
          <dgm:bulletEnabled val="1"/>
        </dgm:presLayoutVars>
      </dgm:prSet>
      <dgm:spPr/>
    </dgm:pt>
    <dgm:pt modelId="{DD82D7AD-D488-4C95-B681-5068D335747C}" type="pres">
      <dgm:prSet presAssocID="{AE82DB51-D98D-4B27-BADF-DC48B5F709C6}" presName="rect3ParTxNoCh" presStyleLbl="alignAcc1" presStyleIdx="2" presStyleCnt="3">
        <dgm:presLayoutVars>
          <dgm:chMax val="1"/>
          <dgm:bulletEnabled val="1"/>
        </dgm:presLayoutVars>
      </dgm:prSet>
      <dgm:spPr/>
    </dgm:pt>
  </dgm:ptLst>
  <dgm:cxnLst>
    <dgm:cxn modelId="{A9CFB016-84CC-4F10-AB3A-187E11FB4E54}" type="presOf" srcId="{29653174-248D-4EF7-A563-83AF4AD3D9CC}" destId="{71484B71-56A8-4C29-9357-9CFD81779E1E}" srcOrd="0" destOrd="0" presId="urn:microsoft.com/office/officeart/2005/8/layout/target3"/>
    <dgm:cxn modelId="{7E285F35-B7C9-4A52-B2C4-6C7A23ED394C}" type="presOf" srcId="{CE7CA51F-9B29-4F37-9642-EE8868202455}" destId="{8FC69D7E-A81D-49E4-A1F0-342452AE0865}" srcOrd="0" destOrd="0" presId="urn:microsoft.com/office/officeart/2005/8/layout/target3"/>
    <dgm:cxn modelId="{69EE7B4A-135B-4A38-9EA3-1F8DFB2AFFEE}" type="presOf" srcId="{AE82DB51-D98D-4B27-BADF-DC48B5F709C6}" destId="{9B8683A0-6373-4C3B-B382-CEB43D90D154}" srcOrd="0" destOrd="0" presId="urn:microsoft.com/office/officeart/2005/8/layout/target3"/>
    <dgm:cxn modelId="{89790C8A-9746-4ED6-A872-C1D98B08E44F}" type="presOf" srcId="{CE7CA51F-9B29-4F37-9642-EE8868202455}" destId="{41C870FC-5B41-489C-8821-1CD4F7030690}" srcOrd="1" destOrd="0" presId="urn:microsoft.com/office/officeart/2005/8/layout/target3"/>
    <dgm:cxn modelId="{60322C90-1415-4808-BC2E-013881252251}" srcId="{29653174-248D-4EF7-A563-83AF4AD3D9CC}" destId="{CE7CA51F-9B29-4F37-9642-EE8868202455}" srcOrd="1" destOrd="0" parTransId="{C0F20511-47A9-46FD-AC19-8A370CF35657}" sibTransId="{377249E2-ADB7-49ED-BC70-AB80A7E07569}"/>
    <dgm:cxn modelId="{9F78089E-A85E-4D88-8CA9-53F3DF10E3F9}" srcId="{29653174-248D-4EF7-A563-83AF4AD3D9CC}" destId="{F7E61C34-CB43-4364-A710-29D87B35831C}" srcOrd="0" destOrd="0" parTransId="{68DA107C-8AF6-4F4C-A200-F4E67AB75592}" sibTransId="{0A506D6C-42F3-4A0B-A82C-B304DEF9A3C9}"/>
    <dgm:cxn modelId="{F4AD16BB-A86E-46C8-9D8C-C43A52DE30B9}" type="presOf" srcId="{F7E61C34-CB43-4364-A710-29D87B35831C}" destId="{FA47960F-8D1E-4D18-9924-665699D7E10D}" srcOrd="1" destOrd="0" presId="urn:microsoft.com/office/officeart/2005/8/layout/target3"/>
    <dgm:cxn modelId="{C69544BD-0298-4FDE-AA43-EC1E11DAEB07}" srcId="{29653174-248D-4EF7-A563-83AF4AD3D9CC}" destId="{AE82DB51-D98D-4B27-BADF-DC48B5F709C6}" srcOrd="2" destOrd="0" parTransId="{5B2BC833-E760-4D85-985C-9A3B6815E57A}" sibTransId="{9DE4C21E-FAF0-4D41-A9B0-CAEC820A5D11}"/>
    <dgm:cxn modelId="{265DCEDB-10DF-4D77-8B3F-02335B971304}" type="presOf" srcId="{AE82DB51-D98D-4B27-BADF-DC48B5F709C6}" destId="{DD82D7AD-D488-4C95-B681-5068D335747C}" srcOrd="1" destOrd="0" presId="urn:microsoft.com/office/officeart/2005/8/layout/target3"/>
    <dgm:cxn modelId="{679752EB-AC95-46A7-99DD-35B69DBBB359}" type="presOf" srcId="{F7E61C34-CB43-4364-A710-29D87B35831C}" destId="{B32C6471-7F9E-42A0-92A4-C4094C66B07A}" srcOrd="0" destOrd="0" presId="urn:microsoft.com/office/officeart/2005/8/layout/target3"/>
    <dgm:cxn modelId="{5E363B9A-358C-4FF5-9109-D3AFC537BBC8}" type="presParOf" srcId="{71484B71-56A8-4C29-9357-9CFD81779E1E}" destId="{1F1EAC6F-F9DE-423B-9F16-AEB2273E44B9}" srcOrd="0" destOrd="0" presId="urn:microsoft.com/office/officeart/2005/8/layout/target3"/>
    <dgm:cxn modelId="{8B401948-F838-41C2-807F-167B0A48540A}" type="presParOf" srcId="{71484B71-56A8-4C29-9357-9CFD81779E1E}" destId="{3D3923E3-3578-4AA4-994D-A8A950B103A1}" srcOrd="1" destOrd="0" presId="urn:microsoft.com/office/officeart/2005/8/layout/target3"/>
    <dgm:cxn modelId="{FEC8C8A6-F6D2-4557-B882-5062665142F5}" type="presParOf" srcId="{71484B71-56A8-4C29-9357-9CFD81779E1E}" destId="{B32C6471-7F9E-42A0-92A4-C4094C66B07A}" srcOrd="2" destOrd="0" presId="urn:microsoft.com/office/officeart/2005/8/layout/target3"/>
    <dgm:cxn modelId="{B5760902-0C48-45A6-AE3A-B5DB3050E7AF}" type="presParOf" srcId="{71484B71-56A8-4C29-9357-9CFD81779E1E}" destId="{A488F7F0-3376-460C-813F-EA59879DEADA}" srcOrd="3" destOrd="0" presId="urn:microsoft.com/office/officeart/2005/8/layout/target3"/>
    <dgm:cxn modelId="{5024B25E-7CAD-4689-9459-61EBE1FDE5A6}" type="presParOf" srcId="{71484B71-56A8-4C29-9357-9CFD81779E1E}" destId="{98B706CD-85EF-4240-8C7F-38AD689F5030}" srcOrd="4" destOrd="0" presId="urn:microsoft.com/office/officeart/2005/8/layout/target3"/>
    <dgm:cxn modelId="{410A9DCF-F38A-4837-8DEB-139F8E6F6D5A}" type="presParOf" srcId="{71484B71-56A8-4C29-9357-9CFD81779E1E}" destId="{8FC69D7E-A81D-49E4-A1F0-342452AE0865}" srcOrd="5" destOrd="0" presId="urn:microsoft.com/office/officeart/2005/8/layout/target3"/>
    <dgm:cxn modelId="{DEA01F21-909C-43DC-943C-26AF78046DE9}" type="presParOf" srcId="{71484B71-56A8-4C29-9357-9CFD81779E1E}" destId="{0F8D3EAF-7284-4E7D-8509-855A25FA87A1}" srcOrd="6" destOrd="0" presId="urn:microsoft.com/office/officeart/2005/8/layout/target3"/>
    <dgm:cxn modelId="{E21B9321-9BF5-4375-A01D-7B9B0B84BFAD}" type="presParOf" srcId="{71484B71-56A8-4C29-9357-9CFD81779E1E}" destId="{8D52F974-1455-41B5-B831-9768A7619F14}" srcOrd="7" destOrd="0" presId="urn:microsoft.com/office/officeart/2005/8/layout/target3"/>
    <dgm:cxn modelId="{998375B7-A00A-4FA5-9AC6-9E26CECC66DF}" type="presParOf" srcId="{71484B71-56A8-4C29-9357-9CFD81779E1E}" destId="{9B8683A0-6373-4C3B-B382-CEB43D90D154}" srcOrd="8" destOrd="0" presId="urn:microsoft.com/office/officeart/2005/8/layout/target3"/>
    <dgm:cxn modelId="{C72934A0-91D2-403B-8B1F-9F4A19C9D175}" type="presParOf" srcId="{71484B71-56A8-4C29-9357-9CFD81779E1E}" destId="{FA47960F-8D1E-4D18-9924-665699D7E10D}" srcOrd="9" destOrd="0" presId="urn:microsoft.com/office/officeart/2005/8/layout/target3"/>
    <dgm:cxn modelId="{DBCCF9B6-01DB-493B-86ED-F6CC5F69E68D}" type="presParOf" srcId="{71484B71-56A8-4C29-9357-9CFD81779E1E}" destId="{41C870FC-5B41-489C-8821-1CD4F7030690}" srcOrd="10" destOrd="0" presId="urn:microsoft.com/office/officeart/2005/8/layout/target3"/>
    <dgm:cxn modelId="{F04E1FC0-BD42-4218-8B0A-4D220AE48218}" type="presParOf" srcId="{71484B71-56A8-4C29-9357-9CFD81779E1E}" destId="{DD82D7AD-D488-4C95-B681-5068D335747C}" srcOrd="11" destOrd="0" presId="urn:microsoft.com/office/officeart/2005/8/layout/targe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79BD0F-2431-5F41-B07E-6A0B366CCD3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51F4404E-A809-5A40-BE2E-512B86E26514}">
      <dgm:prSet phldrT="[Text]"/>
      <dgm:spPr>
        <a:solidFill>
          <a:srgbClr val="3FA0A5">
            <a:alpha val="50000"/>
          </a:srgbClr>
        </a:solidFill>
      </dgm:spPr>
      <dgm:t>
        <a:bodyPr/>
        <a:lstStyle/>
        <a:p>
          <a:r>
            <a:rPr lang="en-US" dirty="0">
              <a:latin typeface="Arial" panose="020B0604020202020204" pitchFamily="34" charset="0"/>
              <a:cs typeface="Arial" panose="020B0604020202020204" pitchFamily="34" charset="0"/>
            </a:rPr>
            <a:t>Conduct</a:t>
          </a:r>
        </a:p>
      </dgm:t>
    </dgm:pt>
    <dgm:pt modelId="{65B4D4D5-2AEE-584F-A7ED-4BCA7382ABF1}" type="parTrans" cxnId="{684DA4CB-F57F-F74E-9DF2-0D2ABC15E93A}">
      <dgm:prSet/>
      <dgm:spPr/>
      <dgm:t>
        <a:bodyPr/>
        <a:lstStyle/>
        <a:p>
          <a:endParaRPr lang="en-US"/>
        </a:p>
      </dgm:t>
    </dgm:pt>
    <dgm:pt modelId="{4252AB0C-79F6-E848-A399-9B56154B9E5C}" type="sibTrans" cxnId="{684DA4CB-F57F-F74E-9DF2-0D2ABC15E93A}">
      <dgm:prSet/>
      <dgm:spPr/>
      <dgm:t>
        <a:bodyPr/>
        <a:lstStyle/>
        <a:p>
          <a:endParaRPr lang="en-US"/>
        </a:p>
      </dgm:t>
    </dgm:pt>
    <dgm:pt modelId="{50198F1C-0356-2848-A417-BFBAEEF9FFD2}">
      <dgm:prSet phldrT="[Text]"/>
      <dgm:spPr>
        <a:solidFill>
          <a:srgbClr val="8983B2">
            <a:alpha val="50000"/>
          </a:srgbClr>
        </a:solidFill>
      </dgm:spPr>
      <dgm:t>
        <a:bodyPr/>
        <a:lstStyle/>
        <a:p>
          <a:r>
            <a:rPr lang="en-US" dirty="0">
              <a:latin typeface="Arial" panose="020B0604020202020204" pitchFamily="34" charset="0"/>
              <a:cs typeface="Arial" panose="020B0604020202020204" pitchFamily="34" charset="0"/>
            </a:rPr>
            <a:t>Thinking</a:t>
          </a:r>
        </a:p>
      </dgm:t>
    </dgm:pt>
    <dgm:pt modelId="{91E5DB34-571E-184D-90F5-C4A1C1864F7C}" type="parTrans" cxnId="{3CEE859B-3489-5744-AA25-61FA86EDD2FF}">
      <dgm:prSet/>
      <dgm:spPr/>
      <dgm:t>
        <a:bodyPr/>
        <a:lstStyle/>
        <a:p>
          <a:endParaRPr lang="en-US"/>
        </a:p>
      </dgm:t>
    </dgm:pt>
    <dgm:pt modelId="{EBECD930-2DA1-8243-A710-F8EC80550769}" type="sibTrans" cxnId="{3CEE859B-3489-5744-AA25-61FA86EDD2FF}">
      <dgm:prSet/>
      <dgm:spPr/>
      <dgm:t>
        <a:bodyPr/>
        <a:lstStyle/>
        <a:p>
          <a:endParaRPr lang="en-US"/>
        </a:p>
      </dgm:t>
    </dgm:pt>
    <dgm:pt modelId="{165AE9B0-A733-5543-A558-BCC5CA7A6379}">
      <dgm:prSet phldrT="[Text]"/>
      <dgm:spPr>
        <a:solidFill>
          <a:srgbClr val="028ED2">
            <a:alpha val="50000"/>
          </a:srgbClr>
        </a:solidFill>
      </dgm:spPr>
      <dgm:t>
        <a:bodyPr/>
        <a:lstStyle/>
        <a:p>
          <a:r>
            <a:rPr lang="en-US" dirty="0">
              <a:latin typeface="Arial" panose="020B0604020202020204" pitchFamily="34" charset="0"/>
              <a:cs typeface="Arial" panose="020B0604020202020204" pitchFamily="34" charset="0"/>
            </a:rPr>
            <a:t>Character</a:t>
          </a:r>
        </a:p>
      </dgm:t>
    </dgm:pt>
    <dgm:pt modelId="{525995FC-5692-134C-92DF-949F852E2B80}" type="parTrans" cxnId="{06E98EDE-85B3-5E4D-B6FC-527F6D218791}">
      <dgm:prSet/>
      <dgm:spPr/>
      <dgm:t>
        <a:bodyPr/>
        <a:lstStyle/>
        <a:p>
          <a:endParaRPr lang="en-US"/>
        </a:p>
      </dgm:t>
    </dgm:pt>
    <dgm:pt modelId="{408C384D-EECA-3E46-8AEE-66EF1AEDEBC5}" type="sibTrans" cxnId="{06E98EDE-85B3-5E4D-B6FC-527F6D218791}">
      <dgm:prSet/>
      <dgm:spPr/>
      <dgm:t>
        <a:bodyPr/>
        <a:lstStyle/>
        <a:p>
          <a:endParaRPr lang="en-US"/>
        </a:p>
      </dgm:t>
    </dgm:pt>
    <dgm:pt modelId="{22652D17-FEBB-A34C-B169-322C7E192D72}">
      <dgm:prSet phldrT="[Text]"/>
      <dgm:spPr>
        <a:solidFill>
          <a:srgbClr val="FECE77">
            <a:alpha val="50000"/>
          </a:srgbClr>
        </a:solidFill>
      </dgm:spPr>
      <dgm:t>
        <a:bodyPr/>
        <a:lstStyle/>
        <a:p>
          <a:r>
            <a:rPr lang="en-US" dirty="0">
              <a:latin typeface="Arial" panose="020B0604020202020204" pitchFamily="34" charset="0"/>
              <a:cs typeface="Arial" panose="020B0604020202020204" pitchFamily="34" charset="0"/>
            </a:rPr>
            <a:t>Commitment</a:t>
          </a:r>
        </a:p>
      </dgm:t>
    </dgm:pt>
    <dgm:pt modelId="{D064EFB2-1C78-9347-9F02-982C2A664149}" type="parTrans" cxnId="{20EB9CB9-CA5E-594B-9C03-4B355827BE04}">
      <dgm:prSet/>
      <dgm:spPr/>
      <dgm:t>
        <a:bodyPr/>
        <a:lstStyle/>
        <a:p>
          <a:endParaRPr lang="en-US"/>
        </a:p>
      </dgm:t>
    </dgm:pt>
    <dgm:pt modelId="{DA76E65B-342D-A94C-80C3-10EC9706AD5B}" type="sibTrans" cxnId="{20EB9CB9-CA5E-594B-9C03-4B355827BE04}">
      <dgm:prSet/>
      <dgm:spPr/>
      <dgm:t>
        <a:bodyPr/>
        <a:lstStyle/>
        <a:p>
          <a:endParaRPr lang="en-US"/>
        </a:p>
      </dgm:t>
    </dgm:pt>
    <dgm:pt modelId="{96214E3F-7C93-964F-A8CE-A1B54CBF2039}" type="pres">
      <dgm:prSet presAssocID="{2479BD0F-2431-5F41-B07E-6A0B366CCD38}" presName="Name0" presStyleCnt="0">
        <dgm:presLayoutVars>
          <dgm:dir/>
          <dgm:resizeHandles val="exact"/>
        </dgm:presLayoutVars>
      </dgm:prSet>
      <dgm:spPr/>
    </dgm:pt>
    <dgm:pt modelId="{5DD3A6DE-C2F4-9646-8BED-F4F04C261A73}" type="pres">
      <dgm:prSet presAssocID="{51F4404E-A809-5A40-BE2E-512B86E26514}" presName="Name5" presStyleLbl="vennNode1" presStyleIdx="0" presStyleCnt="4">
        <dgm:presLayoutVars>
          <dgm:bulletEnabled val="1"/>
        </dgm:presLayoutVars>
      </dgm:prSet>
      <dgm:spPr/>
    </dgm:pt>
    <dgm:pt modelId="{F336227C-D087-6646-A265-19823A1CA22A}" type="pres">
      <dgm:prSet presAssocID="{4252AB0C-79F6-E848-A399-9B56154B9E5C}" presName="space" presStyleCnt="0"/>
      <dgm:spPr/>
    </dgm:pt>
    <dgm:pt modelId="{673BD9B5-EA54-674E-8898-CA72EBD51084}" type="pres">
      <dgm:prSet presAssocID="{50198F1C-0356-2848-A417-BFBAEEF9FFD2}" presName="Name5" presStyleLbl="vennNode1" presStyleIdx="1" presStyleCnt="4">
        <dgm:presLayoutVars>
          <dgm:bulletEnabled val="1"/>
        </dgm:presLayoutVars>
      </dgm:prSet>
      <dgm:spPr/>
    </dgm:pt>
    <dgm:pt modelId="{9631988F-F3F2-3D40-96BE-A6164BF95F2F}" type="pres">
      <dgm:prSet presAssocID="{EBECD930-2DA1-8243-A710-F8EC80550769}" presName="space" presStyleCnt="0"/>
      <dgm:spPr/>
    </dgm:pt>
    <dgm:pt modelId="{EAE563B8-DA0B-2349-9EE2-2C30316C0AFF}" type="pres">
      <dgm:prSet presAssocID="{165AE9B0-A733-5543-A558-BCC5CA7A6379}" presName="Name5" presStyleLbl="vennNode1" presStyleIdx="2" presStyleCnt="4">
        <dgm:presLayoutVars>
          <dgm:bulletEnabled val="1"/>
        </dgm:presLayoutVars>
      </dgm:prSet>
      <dgm:spPr/>
    </dgm:pt>
    <dgm:pt modelId="{F2C6DAF9-D522-6C49-B0F0-4A33178D57CA}" type="pres">
      <dgm:prSet presAssocID="{408C384D-EECA-3E46-8AEE-66EF1AEDEBC5}" presName="space" presStyleCnt="0"/>
      <dgm:spPr/>
    </dgm:pt>
    <dgm:pt modelId="{49A5FBEA-0FB9-3E4D-A49D-2ACF4D32C28B}" type="pres">
      <dgm:prSet presAssocID="{22652D17-FEBB-A34C-B169-322C7E192D72}" presName="Name5" presStyleLbl="vennNode1" presStyleIdx="3" presStyleCnt="4">
        <dgm:presLayoutVars>
          <dgm:bulletEnabled val="1"/>
        </dgm:presLayoutVars>
      </dgm:prSet>
      <dgm:spPr/>
    </dgm:pt>
  </dgm:ptLst>
  <dgm:cxnLst>
    <dgm:cxn modelId="{9E6B0023-FC34-834B-A51B-2DDC8B5EB0A8}" type="presOf" srcId="{2479BD0F-2431-5F41-B07E-6A0B366CCD38}" destId="{96214E3F-7C93-964F-A8CE-A1B54CBF2039}" srcOrd="0" destOrd="0" presId="urn:microsoft.com/office/officeart/2005/8/layout/venn3"/>
    <dgm:cxn modelId="{86482543-82D9-DE4F-8F3D-8AC38DEE1D9A}" type="presOf" srcId="{165AE9B0-A733-5543-A558-BCC5CA7A6379}" destId="{EAE563B8-DA0B-2349-9EE2-2C30316C0AFF}" srcOrd="0" destOrd="0" presId="urn:microsoft.com/office/officeart/2005/8/layout/venn3"/>
    <dgm:cxn modelId="{C45E7A43-FAAC-AE4F-B6C3-D66354A8450A}" type="presOf" srcId="{50198F1C-0356-2848-A417-BFBAEEF9FFD2}" destId="{673BD9B5-EA54-674E-8898-CA72EBD51084}" srcOrd="0" destOrd="0" presId="urn:microsoft.com/office/officeart/2005/8/layout/venn3"/>
    <dgm:cxn modelId="{3B554091-709F-3147-8208-49BC7539C5A5}" type="presOf" srcId="{22652D17-FEBB-A34C-B169-322C7E192D72}" destId="{49A5FBEA-0FB9-3E4D-A49D-2ACF4D32C28B}" srcOrd="0" destOrd="0" presId="urn:microsoft.com/office/officeart/2005/8/layout/venn3"/>
    <dgm:cxn modelId="{3CEE859B-3489-5744-AA25-61FA86EDD2FF}" srcId="{2479BD0F-2431-5F41-B07E-6A0B366CCD38}" destId="{50198F1C-0356-2848-A417-BFBAEEF9FFD2}" srcOrd="1" destOrd="0" parTransId="{91E5DB34-571E-184D-90F5-C4A1C1864F7C}" sibTransId="{EBECD930-2DA1-8243-A710-F8EC80550769}"/>
    <dgm:cxn modelId="{EB43DCAB-B61B-B341-972E-540802FA4063}" type="presOf" srcId="{51F4404E-A809-5A40-BE2E-512B86E26514}" destId="{5DD3A6DE-C2F4-9646-8BED-F4F04C261A73}" srcOrd="0" destOrd="0" presId="urn:microsoft.com/office/officeart/2005/8/layout/venn3"/>
    <dgm:cxn modelId="{20EB9CB9-CA5E-594B-9C03-4B355827BE04}" srcId="{2479BD0F-2431-5F41-B07E-6A0B366CCD38}" destId="{22652D17-FEBB-A34C-B169-322C7E192D72}" srcOrd="3" destOrd="0" parTransId="{D064EFB2-1C78-9347-9F02-982C2A664149}" sibTransId="{DA76E65B-342D-A94C-80C3-10EC9706AD5B}"/>
    <dgm:cxn modelId="{684DA4CB-F57F-F74E-9DF2-0D2ABC15E93A}" srcId="{2479BD0F-2431-5F41-B07E-6A0B366CCD38}" destId="{51F4404E-A809-5A40-BE2E-512B86E26514}" srcOrd="0" destOrd="0" parTransId="{65B4D4D5-2AEE-584F-A7ED-4BCA7382ABF1}" sibTransId="{4252AB0C-79F6-E848-A399-9B56154B9E5C}"/>
    <dgm:cxn modelId="{06E98EDE-85B3-5E4D-B6FC-527F6D218791}" srcId="{2479BD0F-2431-5F41-B07E-6A0B366CCD38}" destId="{165AE9B0-A733-5543-A558-BCC5CA7A6379}" srcOrd="2" destOrd="0" parTransId="{525995FC-5692-134C-92DF-949F852E2B80}" sibTransId="{408C384D-EECA-3E46-8AEE-66EF1AEDEBC5}"/>
    <dgm:cxn modelId="{D74787F3-1B7B-304E-A6D1-2CC1E8A5138A}" type="presParOf" srcId="{96214E3F-7C93-964F-A8CE-A1B54CBF2039}" destId="{5DD3A6DE-C2F4-9646-8BED-F4F04C261A73}" srcOrd="0" destOrd="0" presId="urn:microsoft.com/office/officeart/2005/8/layout/venn3"/>
    <dgm:cxn modelId="{924F9612-97A0-9446-87FF-1DE5AD9ED0EF}" type="presParOf" srcId="{96214E3F-7C93-964F-A8CE-A1B54CBF2039}" destId="{F336227C-D087-6646-A265-19823A1CA22A}" srcOrd="1" destOrd="0" presId="urn:microsoft.com/office/officeart/2005/8/layout/venn3"/>
    <dgm:cxn modelId="{212C6E0E-721A-AD42-9B64-A4CA6FCBC4F4}" type="presParOf" srcId="{96214E3F-7C93-964F-A8CE-A1B54CBF2039}" destId="{673BD9B5-EA54-674E-8898-CA72EBD51084}" srcOrd="2" destOrd="0" presId="urn:microsoft.com/office/officeart/2005/8/layout/venn3"/>
    <dgm:cxn modelId="{CDDFB0E9-1C93-BC4F-BBCA-BEEA48E8429D}" type="presParOf" srcId="{96214E3F-7C93-964F-A8CE-A1B54CBF2039}" destId="{9631988F-F3F2-3D40-96BE-A6164BF95F2F}" srcOrd="3" destOrd="0" presId="urn:microsoft.com/office/officeart/2005/8/layout/venn3"/>
    <dgm:cxn modelId="{C5050D4F-D4CF-9144-90E5-63B0A67E6BDA}" type="presParOf" srcId="{96214E3F-7C93-964F-A8CE-A1B54CBF2039}" destId="{EAE563B8-DA0B-2349-9EE2-2C30316C0AFF}" srcOrd="4" destOrd="0" presId="urn:microsoft.com/office/officeart/2005/8/layout/venn3"/>
    <dgm:cxn modelId="{15DB88EC-590B-464E-A6B3-E315882B34DE}" type="presParOf" srcId="{96214E3F-7C93-964F-A8CE-A1B54CBF2039}" destId="{F2C6DAF9-D522-6C49-B0F0-4A33178D57CA}" srcOrd="5" destOrd="0" presId="urn:microsoft.com/office/officeart/2005/8/layout/venn3"/>
    <dgm:cxn modelId="{70EB1A16-B692-3F44-92A7-560208693EC9}" type="presParOf" srcId="{96214E3F-7C93-964F-A8CE-A1B54CBF2039}" destId="{49A5FBEA-0FB9-3E4D-A49D-2ACF4D32C28B}" srcOrd="6"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EEED2-AE5F-4049-A57C-E80360C0A470}">
      <dsp:nvSpPr>
        <dsp:cNvPr id="0" name=""/>
        <dsp:cNvSpPr/>
      </dsp:nvSpPr>
      <dsp:spPr>
        <a:xfrm>
          <a:off x="2424824" y="0"/>
          <a:ext cx="2424824" cy="2424824"/>
        </a:xfrm>
        <a:prstGeom prst="triangle">
          <a:avLst/>
        </a:prstGeom>
        <a:solidFill>
          <a:schemeClr val="bg1"/>
        </a:solidFill>
        <a:ln w="38100" cap="flat" cmpd="sng" algn="ctr">
          <a:solidFill>
            <a:srgbClr val="2A6FA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Arial"/>
              <a:cs typeface="Arial"/>
            </a:rPr>
            <a:t>GOD</a:t>
          </a:r>
        </a:p>
      </dsp:txBody>
      <dsp:txXfrm>
        <a:off x="3031030" y="1212412"/>
        <a:ext cx="1212412" cy="1212412"/>
      </dsp:txXfrm>
    </dsp:sp>
    <dsp:sp modelId="{A0B00D90-4824-44E3-8607-CA7746D5B901}">
      <dsp:nvSpPr>
        <dsp:cNvPr id="0" name=""/>
        <dsp:cNvSpPr/>
      </dsp:nvSpPr>
      <dsp:spPr>
        <a:xfrm>
          <a:off x="1212412" y="2424824"/>
          <a:ext cx="2424824" cy="2424824"/>
        </a:xfrm>
        <a:prstGeom prst="triangle">
          <a:avLst/>
        </a:prstGeom>
        <a:noFill/>
        <a:ln w="38100" cap="flat" cmpd="sng" algn="ctr">
          <a:solidFill>
            <a:srgbClr val="2A6FA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endParaRPr lang="en-US" sz="5600" kern="1200" dirty="0"/>
        </a:p>
      </dsp:txBody>
      <dsp:txXfrm>
        <a:off x="1818618" y="3637236"/>
        <a:ext cx="1212412" cy="1212412"/>
      </dsp:txXfrm>
    </dsp:sp>
    <dsp:sp modelId="{0F7638AA-4716-438B-BE67-0F208FC310F1}">
      <dsp:nvSpPr>
        <dsp:cNvPr id="0" name=""/>
        <dsp:cNvSpPr/>
      </dsp:nvSpPr>
      <dsp:spPr>
        <a:xfrm rot="10800000">
          <a:off x="2424824" y="2424824"/>
          <a:ext cx="2424824" cy="2424824"/>
        </a:xfrm>
        <a:prstGeom prst="triangle">
          <a:avLst/>
        </a:prstGeom>
        <a:solidFill>
          <a:srgbClr val="2A6FA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endParaRPr lang="en-US" sz="5600" kern="1200" dirty="0"/>
        </a:p>
      </dsp:txBody>
      <dsp:txXfrm rot="10800000">
        <a:off x="3031030" y="2424824"/>
        <a:ext cx="1212412" cy="1212412"/>
      </dsp:txXfrm>
    </dsp:sp>
    <dsp:sp modelId="{2D9A1AAA-BA79-49BF-89F0-FA63D3FBE1EE}">
      <dsp:nvSpPr>
        <dsp:cNvPr id="0" name=""/>
        <dsp:cNvSpPr/>
      </dsp:nvSpPr>
      <dsp:spPr>
        <a:xfrm>
          <a:off x="3637237" y="2424824"/>
          <a:ext cx="2424824" cy="2424824"/>
        </a:xfrm>
        <a:prstGeom prst="triangle">
          <a:avLst/>
        </a:prstGeom>
        <a:solidFill>
          <a:schemeClr val="bg1"/>
        </a:solidFill>
        <a:ln w="38100" cap="flat" cmpd="sng" algn="ctr">
          <a:solidFill>
            <a:srgbClr val="2A6FA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chemeClr val="tx1"/>
            </a:solidFill>
            <a:latin typeface="Arial" panose="020B0604020202020204" pitchFamily="34" charset="0"/>
            <a:cs typeface="Arial" panose="020B0604020202020204" pitchFamily="34" charset="0"/>
          </a:endParaRPr>
        </a:p>
      </dsp:txBody>
      <dsp:txXfrm>
        <a:off x="4243443" y="3637236"/>
        <a:ext cx="1212412" cy="1212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1E1AA-41E5-416C-9A71-CE42008FB5EF}">
      <dsp:nvSpPr>
        <dsp:cNvPr id="0" name=""/>
        <dsp:cNvSpPr/>
      </dsp:nvSpPr>
      <dsp:spPr>
        <a:xfrm>
          <a:off x="0" y="0"/>
          <a:ext cx="7581900" cy="1181247"/>
        </a:xfrm>
        <a:prstGeom prst="rect">
          <a:avLst/>
        </a:prstGeom>
        <a:solidFill>
          <a:srgbClr val="54AC61"/>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Arial" panose="020B0604020202020204" pitchFamily="34" charset="0"/>
              <a:cs typeface="Arial" panose="020B0604020202020204" pitchFamily="34" charset="0"/>
            </a:rPr>
            <a:t>CHARACTERISTICS OF LEADERS IN SCRIPTURE:</a:t>
          </a:r>
        </a:p>
      </dsp:txBody>
      <dsp:txXfrm>
        <a:off x="0" y="0"/>
        <a:ext cx="7581900" cy="1181247"/>
      </dsp:txXfrm>
    </dsp:sp>
    <dsp:sp modelId="{D7884834-7B2A-447D-B14F-02CEC621B862}">
      <dsp:nvSpPr>
        <dsp:cNvPr id="0" name=""/>
        <dsp:cNvSpPr/>
      </dsp:nvSpPr>
      <dsp:spPr>
        <a:xfrm>
          <a:off x="0" y="1181247"/>
          <a:ext cx="1895475" cy="2480620"/>
        </a:xfrm>
        <a:prstGeom prst="rect">
          <a:avLst/>
        </a:prstGeom>
        <a:solidFill>
          <a:schemeClr val="bg1"/>
        </a:solidFill>
        <a:ln w="38100" cap="flat" cmpd="sng" algn="ctr">
          <a:solidFill>
            <a:srgbClr val="54AC6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The leader is sent by God.</a:t>
          </a:r>
        </a:p>
      </dsp:txBody>
      <dsp:txXfrm>
        <a:off x="0" y="1181247"/>
        <a:ext cx="1895475" cy="2480620"/>
      </dsp:txXfrm>
    </dsp:sp>
    <dsp:sp modelId="{93782311-B251-4F51-91C3-8BBD887D7D32}">
      <dsp:nvSpPr>
        <dsp:cNvPr id="0" name=""/>
        <dsp:cNvSpPr/>
      </dsp:nvSpPr>
      <dsp:spPr>
        <a:xfrm>
          <a:off x="1895474" y="1181247"/>
          <a:ext cx="1895475" cy="2480620"/>
        </a:xfrm>
        <a:prstGeom prst="rect">
          <a:avLst/>
        </a:prstGeom>
        <a:solidFill>
          <a:schemeClr val="bg1"/>
        </a:solidFill>
        <a:ln w="38100" cap="flat" cmpd="sng" algn="ctr">
          <a:solidFill>
            <a:srgbClr val="54AC6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The leader is a servant.</a:t>
          </a:r>
        </a:p>
      </dsp:txBody>
      <dsp:txXfrm>
        <a:off x="1895474" y="1181247"/>
        <a:ext cx="1895475" cy="2480620"/>
      </dsp:txXfrm>
    </dsp:sp>
    <dsp:sp modelId="{D4A9B521-1EA7-4BED-B33A-4FBDD52CAC1E}">
      <dsp:nvSpPr>
        <dsp:cNvPr id="0" name=""/>
        <dsp:cNvSpPr/>
      </dsp:nvSpPr>
      <dsp:spPr>
        <a:xfrm>
          <a:off x="3790950" y="1181247"/>
          <a:ext cx="1895475" cy="2480620"/>
        </a:xfrm>
        <a:prstGeom prst="rect">
          <a:avLst/>
        </a:prstGeom>
        <a:solidFill>
          <a:schemeClr val="bg1"/>
        </a:solidFill>
        <a:ln w="38100" cap="flat" cmpd="sng" algn="ctr">
          <a:solidFill>
            <a:srgbClr val="54AC6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The leader seeks God’s guidance.</a:t>
          </a:r>
        </a:p>
      </dsp:txBody>
      <dsp:txXfrm>
        <a:off x="3790950" y="1181247"/>
        <a:ext cx="1895475" cy="2480620"/>
      </dsp:txXfrm>
    </dsp:sp>
    <dsp:sp modelId="{70C16081-A6C5-4B7D-A963-5612C5FA67E6}">
      <dsp:nvSpPr>
        <dsp:cNvPr id="0" name=""/>
        <dsp:cNvSpPr/>
      </dsp:nvSpPr>
      <dsp:spPr>
        <a:xfrm>
          <a:off x="5669498" y="1198190"/>
          <a:ext cx="1895475" cy="2480620"/>
        </a:xfrm>
        <a:prstGeom prst="rect">
          <a:avLst/>
        </a:prstGeom>
        <a:solidFill>
          <a:schemeClr val="bg1"/>
        </a:solidFill>
        <a:ln w="38100" cap="flat" cmpd="sng" algn="ctr">
          <a:solidFill>
            <a:srgbClr val="54AC6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The leader motivates and equips God’s people.</a:t>
          </a:r>
        </a:p>
      </dsp:txBody>
      <dsp:txXfrm>
        <a:off x="5669498" y="1198190"/>
        <a:ext cx="1895475" cy="2480620"/>
      </dsp:txXfrm>
    </dsp:sp>
    <dsp:sp modelId="{D9E8384D-B2EF-4848-A50E-7F85A4B9C99D}">
      <dsp:nvSpPr>
        <dsp:cNvPr id="0" name=""/>
        <dsp:cNvSpPr/>
      </dsp:nvSpPr>
      <dsp:spPr>
        <a:xfrm>
          <a:off x="0" y="3661868"/>
          <a:ext cx="7581900" cy="275624"/>
        </a:xfrm>
        <a:prstGeom prst="rect">
          <a:avLst/>
        </a:prstGeom>
        <a:solidFill>
          <a:srgbClr val="54AC61"/>
        </a:solidFill>
        <a:ln w="38100">
          <a:solidFill>
            <a:srgbClr val="54AC61"/>
          </a:solid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84172-36E7-499C-9077-99C1BDD055B1}">
      <dsp:nvSpPr>
        <dsp:cNvPr id="0" name=""/>
        <dsp:cNvSpPr/>
      </dsp:nvSpPr>
      <dsp:spPr>
        <a:xfrm>
          <a:off x="2473285" y="1364326"/>
          <a:ext cx="1804801" cy="1804801"/>
        </a:xfrm>
        <a:prstGeom prst="ellipse">
          <a:avLst/>
        </a:prstGeom>
        <a:noFill/>
        <a:ln w="38100" cap="flat" cmpd="sng" algn="ctr">
          <a:solidFill>
            <a:srgbClr val="3FA0A5"/>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 clear and inspiring goal</a:t>
          </a:r>
        </a:p>
      </dsp:txBody>
      <dsp:txXfrm>
        <a:off x="2737592" y="1628633"/>
        <a:ext cx="1276187" cy="1276187"/>
      </dsp:txXfrm>
    </dsp:sp>
    <dsp:sp modelId="{4637AEDC-199F-4FA2-8298-47CC05B3F07B}">
      <dsp:nvSpPr>
        <dsp:cNvPr id="0" name=""/>
        <dsp:cNvSpPr/>
      </dsp:nvSpPr>
      <dsp:spPr>
        <a:xfrm>
          <a:off x="2430009" y="-322024"/>
          <a:ext cx="1891354" cy="1891354"/>
        </a:xfrm>
        <a:prstGeom prst="ellipse">
          <a:avLst/>
        </a:prstGeom>
        <a:noFill/>
        <a:ln w="38100" cap="flat" cmpd="sng" algn="ctr">
          <a:solidFill>
            <a:srgbClr val="A61702"/>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Work structured to achieve results</a:t>
          </a:r>
        </a:p>
      </dsp:txBody>
      <dsp:txXfrm>
        <a:off x="2706991" y="-45042"/>
        <a:ext cx="1337390" cy="1337390"/>
      </dsp:txXfrm>
    </dsp:sp>
    <dsp:sp modelId="{4858CC28-C2E5-46A2-BFDA-28E735BAE378}">
      <dsp:nvSpPr>
        <dsp:cNvPr id="0" name=""/>
        <dsp:cNvSpPr/>
      </dsp:nvSpPr>
      <dsp:spPr>
        <a:xfrm>
          <a:off x="3836724" y="483283"/>
          <a:ext cx="1923812" cy="1923812"/>
        </a:xfrm>
        <a:prstGeom prst="ellipse">
          <a:avLst/>
        </a:prstGeom>
        <a:noFill/>
        <a:ln w="38100" cap="flat" cmpd="sng" algn="ctr">
          <a:solidFill>
            <a:srgbClr val="028ED2"/>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Competent members</a:t>
          </a:r>
        </a:p>
      </dsp:txBody>
      <dsp:txXfrm>
        <a:off x="4118460" y="765019"/>
        <a:ext cx="1360340" cy="1360340"/>
      </dsp:txXfrm>
    </dsp:sp>
    <dsp:sp modelId="{261DB598-8386-41D3-A501-ADB824FC0652}">
      <dsp:nvSpPr>
        <dsp:cNvPr id="0" name=""/>
        <dsp:cNvSpPr/>
      </dsp:nvSpPr>
      <dsp:spPr>
        <a:xfrm>
          <a:off x="3807469" y="2097103"/>
          <a:ext cx="1982322" cy="1982322"/>
        </a:xfrm>
        <a:prstGeom prst="ellipse">
          <a:avLst/>
        </a:prstGeom>
        <a:noFill/>
        <a:ln w="38100" cap="flat" cmpd="sng" algn="ctr">
          <a:solidFill>
            <a:srgbClr val="FECE77"/>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Commitment of all members</a:t>
          </a:r>
        </a:p>
      </dsp:txBody>
      <dsp:txXfrm>
        <a:off x="4097773" y="2387407"/>
        <a:ext cx="1401714" cy="1401714"/>
      </dsp:txXfrm>
    </dsp:sp>
    <dsp:sp modelId="{135ABAB3-D267-4CCE-A44E-3A7067A8A205}">
      <dsp:nvSpPr>
        <dsp:cNvPr id="0" name=""/>
        <dsp:cNvSpPr/>
      </dsp:nvSpPr>
      <dsp:spPr>
        <a:xfrm>
          <a:off x="2414896" y="2949011"/>
          <a:ext cx="1921579" cy="1921579"/>
        </a:xfrm>
        <a:prstGeom prst="ellipse">
          <a:avLst/>
        </a:prstGeom>
        <a:noFill/>
        <a:ln w="38100" cap="flat" cmpd="sng" algn="ctr">
          <a:solidFill>
            <a:srgbClr val="028ED2"/>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 collaborative environment</a:t>
          </a:r>
        </a:p>
      </dsp:txBody>
      <dsp:txXfrm>
        <a:off x="2696305" y="3230420"/>
        <a:ext cx="1358761" cy="1358761"/>
      </dsp:txXfrm>
    </dsp:sp>
    <dsp:sp modelId="{6D04C4AE-C0E6-4FC9-8268-26E8291CC4AC}">
      <dsp:nvSpPr>
        <dsp:cNvPr id="0" name=""/>
        <dsp:cNvSpPr/>
      </dsp:nvSpPr>
      <dsp:spPr>
        <a:xfrm>
          <a:off x="1033058" y="2168580"/>
          <a:ext cx="1839366" cy="1839366"/>
        </a:xfrm>
        <a:prstGeom prst="ellipse">
          <a:avLst/>
        </a:prstGeom>
        <a:noFill/>
        <a:ln w="38100" cap="flat" cmpd="sng" algn="ctr">
          <a:solidFill>
            <a:srgbClr val="A61702"/>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 standard of excellence</a:t>
          </a:r>
        </a:p>
      </dsp:txBody>
      <dsp:txXfrm>
        <a:off x="1302427" y="2437949"/>
        <a:ext cx="1300628" cy="1300628"/>
      </dsp:txXfrm>
    </dsp:sp>
    <dsp:sp modelId="{D3C0AD04-9B6A-4B1F-B624-FBF9C4078AE3}">
      <dsp:nvSpPr>
        <dsp:cNvPr id="0" name=""/>
        <dsp:cNvSpPr/>
      </dsp:nvSpPr>
      <dsp:spPr>
        <a:xfrm>
          <a:off x="1034799" y="527247"/>
          <a:ext cx="1835885" cy="1835885"/>
        </a:xfrm>
        <a:prstGeom prst="ellipse">
          <a:avLst/>
        </a:prstGeom>
        <a:noFill/>
        <a:ln w="38100" cap="flat" cmpd="sng" algn="ctr">
          <a:solidFill>
            <a:srgbClr val="FECE77"/>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Servant leadership</a:t>
          </a:r>
        </a:p>
      </dsp:txBody>
      <dsp:txXfrm>
        <a:off x="1303658" y="796106"/>
        <a:ext cx="1298167" cy="12981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EAC6F-F9DE-423B-9F16-AEB2273E44B9}">
      <dsp:nvSpPr>
        <dsp:cNvPr id="0" name=""/>
        <dsp:cNvSpPr/>
      </dsp:nvSpPr>
      <dsp:spPr>
        <a:xfrm>
          <a:off x="-9294" y="-46175"/>
          <a:ext cx="3161377" cy="3216551"/>
        </a:xfrm>
        <a:prstGeom prst="pie">
          <a:avLst>
            <a:gd name="adj1" fmla="val 5400000"/>
            <a:gd name="adj2" fmla="val 16200000"/>
          </a:avLst>
        </a:prstGeom>
        <a:solidFill>
          <a:srgbClr val="0A2E54"/>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2C6471-7F9E-42A0-92A4-C4094C66B07A}">
      <dsp:nvSpPr>
        <dsp:cNvPr id="0" name=""/>
        <dsp:cNvSpPr/>
      </dsp:nvSpPr>
      <dsp:spPr>
        <a:xfrm>
          <a:off x="1571394" y="0"/>
          <a:ext cx="3863650" cy="31242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 CHANGE OF POWER</a:t>
          </a:r>
        </a:p>
      </dsp:txBody>
      <dsp:txXfrm>
        <a:off x="1571394" y="0"/>
        <a:ext cx="3863650" cy="937262"/>
      </dsp:txXfrm>
    </dsp:sp>
    <dsp:sp modelId="{98B706CD-85EF-4240-8C7F-38AD689F5030}">
      <dsp:nvSpPr>
        <dsp:cNvPr id="0" name=""/>
        <dsp:cNvSpPr/>
      </dsp:nvSpPr>
      <dsp:spPr>
        <a:xfrm>
          <a:off x="556030" y="937262"/>
          <a:ext cx="2030727" cy="2030727"/>
        </a:xfrm>
        <a:prstGeom prst="pie">
          <a:avLst>
            <a:gd name="adj1" fmla="val 5400000"/>
            <a:gd name="adj2" fmla="val 16200000"/>
          </a:avLst>
        </a:prstGeom>
        <a:solidFill>
          <a:srgbClr val="3FA0A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C69D7E-A81D-49E4-A1F0-342452AE0865}">
      <dsp:nvSpPr>
        <dsp:cNvPr id="0" name=""/>
        <dsp:cNvSpPr/>
      </dsp:nvSpPr>
      <dsp:spPr>
        <a:xfrm>
          <a:off x="1571394" y="937262"/>
          <a:ext cx="3863650" cy="2030727"/>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 CHANGE OF BELIEF</a:t>
          </a:r>
        </a:p>
      </dsp:txBody>
      <dsp:txXfrm>
        <a:off x="1571394" y="937262"/>
        <a:ext cx="3863650" cy="937258"/>
      </dsp:txXfrm>
    </dsp:sp>
    <dsp:sp modelId="{8D52F974-1455-41B5-B831-9768A7619F14}">
      <dsp:nvSpPr>
        <dsp:cNvPr id="0" name=""/>
        <dsp:cNvSpPr/>
      </dsp:nvSpPr>
      <dsp:spPr>
        <a:xfrm>
          <a:off x="1102764" y="1874520"/>
          <a:ext cx="937259" cy="937259"/>
        </a:xfrm>
        <a:prstGeom prst="pie">
          <a:avLst>
            <a:gd name="adj1" fmla="val 5400000"/>
            <a:gd name="adj2" fmla="val 16200000"/>
          </a:avLst>
        </a:prstGeom>
        <a:solidFill>
          <a:srgbClr val="C0000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8683A0-6373-4C3B-B382-CEB43D90D154}">
      <dsp:nvSpPr>
        <dsp:cNvPr id="0" name=""/>
        <dsp:cNvSpPr/>
      </dsp:nvSpPr>
      <dsp:spPr>
        <a:xfrm>
          <a:off x="1571394" y="1874520"/>
          <a:ext cx="3863650" cy="937259"/>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 CHANGE OF WILL</a:t>
          </a:r>
        </a:p>
      </dsp:txBody>
      <dsp:txXfrm>
        <a:off x="1571394" y="1874520"/>
        <a:ext cx="3863650" cy="9372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3A6DE-C2F4-9646-8BED-F4F04C261A73}">
      <dsp:nvSpPr>
        <dsp:cNvPr id="0" name=""/>
        <dsp:cNvSpPr/>
      </dsp:nvSpPr>
      <dsp:spPr>
        <a:xfrm>
          <a:off x="2381" y="1514739"/>
          <a:ext cx="2389187" cy="2389187"/>
        </a:xfrm>
        <a:prstGeom prst="ellipse">
          <a:avLst/>
        </a:prstGeom>
        <a:solidFill>
          <a:srgbClr val="3FA0A5">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1485" tIns="24130" rIns="131485" bIns="2413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Conduct</a:t>
          </a:r>
        </a:p>
      </dsp:txBody>
      <dsp:txXfrm>
        <a:off x="352269" y="1864627"/>
        <a:ext cx="1689411" cy="1689411"/>
      </dsp:txXfrm>
    </dsp:sp>
    <dsp:sp modelId="{673BD9B5-EA54-674E-8898-CA72EBD51084}">
      <dsp:nvSpPr>
        <dsp:cNvPr id="0" name=""/>
        <dsp:cNvSpPr/>
      </dsp:nvSpPr>
      <dsp:spPr>
        <a:xfrm>
          <a:off x="1913731" y="1514739"/>
          <a:ext cx="2389187" cy="2389187"/>
        </a:xfrm>
        <a:prstGeom prst="ellipse">
          <a:avLst/>
        </a:prstGeom>
        <a:solidFill>
          <a:srgbClr val="8983B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1485" tIns="24130" rIns="131485" bIns="2413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Thinking</a:t>
          </a:r>
        </a:p>
      </dsp:txBody>
      <dsp:txXfrm>
        <a:off x="2263619" y="1864627"/>
        <a:ext cx="1689411" cy="1689411"/>
      </dsp:txXfrm>
    </dsp:sp>
    <dsp:sp modelId="{EAE563B8-DA0B-2349-9EE2-2C30316C0AFF}">
      <dsp:nvSpPr>
        <dsp:cNvPr id="0" name=""/>
        <dsp:cNvSpPr/>
      </dsp:nvSpPr>
      <dsp:spPr>
        <a:xfrm>
          <a:off x="3825081" y="1514739"/>
          <a:ext cx="2389187" cy="2389187"/>
        </a:xfrm>
        <a:prstGeom prst="ellipse">
          <a:avLst/>
        </a:prstGeom>
        <a:solidFill>
          <a:srgbClr val="028ED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1485" tIns="24130" rIns="131485" bIns="2413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Character</a:t>
          </a:r>
        </a:p>
      </dsp:txBody>
      <dsp:txXfrm>
        <a:off x="4174969" y="1864627"/>
        <a:ext cx="1689411" cy="1689411"/>
      </dsp:txXfrm>
    </dsp:sp>
    <dsp:sp modelId="{49A5FBEA-0FB9-3E4D-A49D-2ACF4D32C28B}">
      <dsp:nvSpPr>
        <dsp:cNvPr id="0" name=""/>
        <dsp:cNvSpPr/>
      </dsp:nvSpPr>
      <dsp:spPr>
        <a:xfrm>
          <a:off x="5736431" y="1514739"/>
          <a:ext cx="2389187" cy="2389187"/>
        </a:xfrm>
        <a:prstGeom prst="ellipse">
          <a:avLst/>
        </a:prstGeom>
        <a:solidFill>
          <a:srgbClr val="FECE77">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1485" tIns="24130" rIns="131485" bIns="2413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Commitment</a:t>
          </a:r>
        </a:p>
      </dsp:txBody>
      <dsp:txXfrm>
        <a:off x="6086319" y="1864627"/>
        <a:ext cx="1689411" cy="1689411"/>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B08CA8-DFB6-AA42-8F8B-3B551CA885E0}" type="datetimeFigureOut">
              <a:rPr lang="en-US" smtClean="0"/>
              <a:t>7/17/23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D358E7-0108-6A4D-83D2-86617906F584}" type="slidenum">
              <a:rPr lang="en-US" smtClean="0"/>
              <a:t>‹#›</a:t>
            </a:fld>
            <a:endParaRPr lang="en-US"/>
          </a:p>
        </p:txBody>
      </p:sp>
    </p:spTree>
    <p:extLst>
      <p:ext uri="{BB962C8B-B14F-4D97-AF65-F5344CB8AC3E}">
        <p14:creationId xmlns:p14="http://schemas.microsoft.com/office/powerpoint/2010/main" val="1693313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Revised February 9, 2023</a:t>
            </a:r>
          </a:p>
        </p:txBody>
      </p:sp>
      <p:sp>
        <p:nvSpPr>
          <p:cNvPr id="4" name="Slide Number Placeholder 3"/>
          <p:cNvSpPr>
            <a:spLocks noGrp="1"/>
          </p:cNvSpPr>
          <p:nvPr>
            <p:ph type="sldNum" sz="quarter" idx="5"/>
          </p:nvPr>
        </p:nvSpPr>
        <p:spPr/>
        <p:txBody>
          <a:bodyPr/>
          <a:lstStyle/>
          <a:p>
            <a:fld id="{46D358E7-0108-6A4D-83D2-86617906F584}" type="slidenum">
              <a:rPr lang="en-US" smtClean="0"/>
              <a:t>1</a:t>
            </a:fld>
            <a:endParaRPr lang="en-US"/>
          </a:p>
        </p:txBody>
      </p:sp>
    </p:spTree>
    <p:extLst>
      <p:ext uri="{BB962C8B-B14F-4D97-AF65-F5344CB8AC3E}">
        <p14:creationId xmlns:p14="http://schemas.microsoft.com/office/powerpoint/2010/main" val="616248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358E7-0108-6A4D-83D2-86617906F584}" type="slidenum">
              <a:rPr lang="en-US" smtClean="0"/>
              <a:t>10</a:t>
            </a:fld>
            <a:endParaRPr lang="en-US"/>
          </a:p>
        </p:txBody>
      </p:sp>
    </p:spTree>
    <p:extLst>
      <p:ext uri="{BB962C8B-B14F-4D97-AF65-F5344CB8AC3E}">
        <p14:creationId xmlns:p14="http://schemas.microsoft.com/office/powerpoint/2010/main" val="1962301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358E7-0108-6A4D-83D2-86617906F584}" type="slidenum">
              <a:rPr lang="en-US" smtClean="0"/>
              <a:t>11</a:t>
            </a:fld>
            <a:endParaRPr lang="en-US"/>
          </a:p>
        </p:txBody>
      </p:sp>
    </p:spTree>
    <p:extLst>
      <p:ext uri="{BB962C8B-B14F-4D97-AF65-F5344CB8AC3E}">
        <p14:creationId xmlns:p14="http://schemas.microsoft.com/office/powerpoint/2010/main" val="332837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358E7-0108-6A4D-83D2-86617906F584}" type="slidenum">
              <a:rPr lang="en-US" smtClean="0"/>
              <a:t>12</a:t>
            </a:fld>
            <a:endParaRPr lang="en-US"/>
          </a:p>
        </p:txBody>
      </p:sp>
    </p:spTree>
    <p:extLst>
      <p:ext uri="{BB962C8B-B14F-4D97-AF65-F5344CB8AC3E}">
        <p14:creationId xmlns:p14="http://schemas.microsoft.com/office/powerpoint/2010/main" val="1372244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358E7-0108-6A4D-83D2-86617906F584}" type="slidenum">
              <a:rPr lang="en-US" smtClean="0"/>
              <a:t>13</a:t>
            </a:fld>
            <a:endParaRPr lang="en-US"/>
          </a:p>
        </p:txBody>
      </p:sp>
    </p:spTree>
    <p:extLst>
      <p:ext uri="{BB962C8B-B14F-4D97-AF65-F5344CB8AC3E}">
        <p14:creationId xmlns:p14="http://schemas.microsoft.com/office/powerpoint/2010/main" val="46996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358E7-0108-6A4D-83D2-86617906F584}" type="slidenum">
              <a:rPr lang="en-US" smtClean="0"/>
              <a:t>14</a:t>
            </a:fld>
            <a:endParaRPr lang="en-US"/>
          </a:p>
        </p:txBody>
      </p:sp>
    </p:spTree>
    <p:extLst>
      <p:ext uri="{BB962C8B-B14F-4D97-AF65-F5344CB8AC3E}">
        <p14:creationId xmlns:p14="http://schemas.microsoft.com/office/powerpoint/2010/main" val="2751762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358E7-0108-6A4D-83D2-86617906F584}" type="slidenum">
              <a:rPr lang="en-US" smtClean="0"/>
              <a:t>15</a:t>
            </a:fld>
            <a:endParaRPr lang="en-US"/>
          </a:p>
        </p:txBody>
      </p:sp>
    </p:spTree>
    <p:extLst>
      <p:ext uri="{BB962C8B-B14F-4D97-AF65-F5344CB8AC3E}">
        <p14:creationId xmlns:p14="http://schemas.microsoft.com/office/powerpoint/2010/main" val="2174469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358E7-0108-6A4D-83D2-86617906F584}" type="slidenum">
              <a:rPr lang="en-US" smtClean="0"/>
              <a:t>16</a:t>
            </a:fld>
            <a:endParaRPr lang="en-US"/>
          </a:p>
        </p:txBody>
      </p:sp>
    </p:spTree>
    <p:extLst>
      <p:ext uri="{BB962C8B-B14F-4D97-AF65-F5344CB8AC3E}">
        <p14:creationId xmlns:p14="http://schemas.microsoft.com/office/powerpoint/2010/main" val="3334634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358E7-0108-6A4D-83D2-86617906F584}" type="slidenum">
              <a:rPr lang="en-US" smtClean="0"/>
              <a:t>17</a:t>
            </a:fld>
            <a:endParaRPr lang="en-US"/>
          </a:p>
        </p:txBody>
      </p:sp>
    </p:spTree>
    <p:extLst>
      <p:ext uri="{BB962C8B-B14F-4D97-AF65-F5344CB8AC3E}">
        <p14:creationId xmlns:p14="http://schemas.microsoft.com/office/powerpoint/2010/main" val="3265010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358E7-0108-6A4D-83D2-86617906F584}" type="slidenum">
              <a:rPr lang="en-US" smtClean="0"/>
              <a:t>18</a:t>
            </a:fld>
            <a:endParaRPr lang="en-US"/>
          </a:p>
        </p:txBody>
      </p:sp>
    </p:spTree>
    <p:extLst>
      <p:ext uri="{BB962C8B-B14F-4D97-AF65-F5344CB8AC3E}">
        <p14:creationId xmlns:p14="http://schemas.microsoft.com/office/powerpoint/2010/main" val="1657184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358E7-0108-6A4D-83D2-86617906F584}" type="slidenum">
              <a:rPr lang="en-US" smtClean="0"/>
              <a:t>19</a:t>
            </a:fld>
            <a:endParaRPr lang="en-US"/>
          </a:p>
        </p:txBody>
      </p:sp>
    </p:spTree>
    <p:extLst>
      <p:ext uri="{BB962C8B-B14F-4D97-AF65-F5344CB8AC3E}">
        <p14:creationId xmlns:p14="http://schemas.microsoft.com/office/powerpoint/2010/main" val="2990343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358E7-0108-6A4D-83D2-86617906F584}" type="slidenum">
              <a:rPr lang="en-US" smtClean="0"/>
              <a:t>2</a:t>
            </a:fld>
            <a:endParaRPr lang="en-US"/>
          </a:p>
        </p:txBody>
      </p:sp>
    </p:spTree>
    <p:extLst>
      <p:ext uri="{BB962C8B-B14F-4D97-AF65-F5344CB8AC3E}">
        <p14:creationId xmlns:p14="http://schemas.microsoft.com/office/powerpoint/2010/main" val="1265938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358E7-0108-6A4D-83D2-86617906F584}" type="slidenum">
              <a:rPr lang="en-US" smtClean="0"/>
              <a:t>20</a:t>
            </a:fld>
            <a:endParaRPr lang="en-US"/>
          </a:p>
        </p:txBody>
      </p:sp>
    </p:spTree>
    <p:extLst>
      <p:ext uri="{BB962C8B-B14F-4D97-AF65-F5344CB8AC3E}">
        <p14:creationId xmlns:p14="http://schemas.microsoft.com/office/powerpoint/2010/main" val="1495223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358E7-0108-6A4D-83D2-86617906F584}" type="slidenum">
              <a:rPr lang="en-US" smtClean="0"/>
              <a:t>21</a:t>
            </a:fld>
            <a:endParaRPr lang="en-US"/>
          </a:p>
        </p:txBody>
      </p:sp>
    </p:spTree>
    <p:extLst>
      <p:ext uri="{BB962C8B-B14F-4D97-AF65-F5344CB8AC3E}">
        <p14:creationId xmlns:p14="http://schemas.microsoft.com/office/powerpoint/2010/main" val="403265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358E7-0108-6A4D-83D2-86617906F584}" type="slidenum">
              <a:rPr lang="en-US" smtClean="0"/>
              <a:t>22</a:t>
            </a:fld>
            <a:endParaRPr lang="en-US"/>
          </a:p>
        </p:txBody>
      </p:sp>
    </p:spTree>
    <p:extLst>
      <p:ext uri="{BB962C8B-B14F-4D97-AF65-F5344CB8AC3E}">
        <p14:creationId xmlns:p14="http://schemas.microsoft.com/office/powerpoint/2010/main" val="1064211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358E7-0108-6A4D-83D2-86617906F584}" type="slidenum">
              <a:rPr lang="en-US" smtClean="0"/>
              <a:t>23</a:t>
            </a:fld>
            <a:endParaRPr lang="en-US"/>
          </a:p>
        </p:txBody>
      </p:sp>
    </p:spTree>
    <p:extLst>
      <p:ext uri="{BB962C8B-B14F-4D97-AF65-F5344CB8AC3E}">
        <p14:creationId xmlns:p14="http://schemas.microsoft.com/office/powerpoint/2010/main" val="1646996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358E7-0108-6A4D-83D2-86617906F584}" type="slidenum">
              <a:rPr lang="en-US" smtClean="0"/>
              <a:t>24</a:t>
            </a:fld>
            <a:endParaRPr lang="en-US"/>
          </a:p>
        </p:txBody>
      </p:sp>
    </p:spTree>
    <p:extLst>
      <p:ext uri="{BB962C8B-B14F-4D97-AF65-F5344CB8AC3E}">
        <p14:creationId xmlns:p14="http://schemas.microsoft.com/office/powerpoint/2010/main" val="4201693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358E7-0108-6A4D-83D2-86617906F584}" type="slidenum">
              <a:rPr lang="en-US" smtClean="0"/>
              <a:t>25</a:t>
            </a:fld>
            <a:endParaRPr lang="en-US"/>
          </a:p>
        </p:txBody>
      </p:sp>
    </p:spTree>
    <p:extLst>
      <p:ext uri="{BB962C8B-B14F-4D97-AF65-F5344CB8AC3E}">
        <p14:creationId xmlns:p14="http://schemas.microsoft.com/office/powerpoint/2010/main" val="180100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358E7-0108-6A4D-83D2-86617906F584}" type="slidenum">
              <a:rPr lang="en-US" smtClean="0"/>
              <a:t>26</a:t>
            </a:fld>
            <a:endParaRPr lang="en-US"/>
          </a:p>
        </p:txBody>
      </p:sp>
    </p:spTree>
    <p:extLst>
      <p:ext uri="{BB962C8B-B14F-4D97-AF65-F5344CB8AC3E}">
        <p14:creationId xmlns:p14="http://schemas.microsoft.com/office/powerpoint/2010/main" val="1264460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358E7-0108-6A4D-83D2-86617906F584}" type="slidenum">
              <a:rPr lang="en-US" smtClean="0"/>
              <a:t>27</a:t>
            </a:fld>
            <a:endParaRPr lang="en-US"/>
          </a:p>
        </p:txBody>
      </p:sp>
    </p:spTree>
    <p:extLst>
      <p:ext uri="{BB962C8B-B14F-4D97-AF65-F5344CB8AC3E}">
        <p14:creationId xmlns:p14="http://schemas.microsoft.com/office/powerpoint/2010/main" val="3838171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358E7-0108-6A4D-83D2-86617906F584}" type="slidenum">
              <a:rPr lang="en-US" smtClean="0"/>
              <a:t>28</a:t>
            </a:fld>
            <a:endParaRPr lang="en-US"/>
          </a:p>
        </p:txBody>
      </p:sp>
    </p:spTree>
    <p:extLst>
      <p:ext uri="{BB962C8B-B14F-4D97-AF65-F5344CB8AC3E}">
        <p14:creationId xmlns:p14="http://schemas.microsoft.com/office/powerpoint/2010/main" val="2475258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358E7-0108-6A4D-83D2-86617906F584}" type="slidenum">
              <a:rPr lang="en-US" smtClean="0"/>
              <a:t>29</a:t>
            </a:fld>
            <a:endParaRPr lang="en-US"/>
          </a:p>
        </p:txBody>
      </p:sp>
    </p:spTree>
    <p:extLst>
      <p:ext uri="{BB962C8B-B14F-4D97-AF65-F5344CB8AC3E}">
        <p14:creationId xmlns:p14="http://schemas.microsoft.com/office/powerpoint/2010/main" val="2177755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358E7-0108-6A4D-83D2-86617906F584}" type="slidenum">
              <a:rPr lang="en-US" smtClean="0"/>
              <a:t>3</a:t>
            </a:fld>
            <a:endParaRPr lang="en-US"/>
          </a:p>
        </p:txBody>
      </p:sp>
    </p:spTree>
    <p:extLst>
      <p:ext uri="{BB962C8B-B14F-4D97-AF65-F5344CB8AC3E}">
        <p14:creationId xmlns:p14="http://schemas.microsoft.com/office/powerpoint/2010/main" val="9669424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358E7-0108-6A4D-83D2-86617906F584}" type="slidenum">
              <a:rPr lang="en-US" smtClean="0"/>
              <a:t>30</a:t>
            </a:fld>
            <a:endParaRPr lang="en-US"/>
          </a:p>
        </p:txBody>
      </p:sp>
    </p:spTree>
    <p:extLst>
      <p:ext uri="{BB962C8B-B14F-4D97-AF65-F5344CB8AC3E}">
        <p14:creationId xmlns:p14="http://schemas.microsoft.com/office/powerpoint/2010/main" val="8795772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358E7-0108-6A4D-83D2-86617906F584}" type="slidenum">
              <a:rPr lang="en-US" smtClean="0"/>
              <a:t>31</a:t>
            </a:fld>
            <a:endParaRPr lang="en-US"/>
          </a:p>
        </p:txBody>
      </p:sp>
    </p:spTree>
    <p:extLst>
      <p:ext uri="{BB962C8B-B14F-4D97-AF65-F5344CB8AC3E}">
        <p14:creationId xmlns:p14="http://schemas.microsoft.com/office/powerpoint/2010/main" val="21415075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358E7-0108-6A4D-83D2-86617906F584}" type="slidenum">
              <a:rPr lang="en-US" smtClean="0"/>
              <a:t>32</a:t>
            </a:fld>
            <a:endParaRPr lang="en-US"/>
          </a:p>
        </p:txBody>
      </p:sp>
    </p:spTree>
    <p:extLst>
      <p:ext uri="{BB962C8B-B14F-4D97-AF65-F5344CB8AC3E}">
        <p14:creationId xmlns:p14="http://schemas.microsoft.com/office/powerpoint/2010/main" val="70592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358E7-0108-6A4D-83D2-86617906F584}" type="slidenum">
              <a:rPr lang="en-US" smtClean="0"/>
              <a:t>4</a:t>
            </a:fld>
            <a:endParaRPr lang="en-US"/>
          </a:p>
        </p:txBody>
      </p:sp>
    </p:spTree>
    <p:extLst>
      <p:ext uri="{BB962C8B-B14F-4D97-AF65-F5344CB8AC3E}">
        <p14:creationId xmlns:p14="http://schemas.microsoft.com/office/powerpoint/2010/main" val="4178318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358E7-0108-6A4D-83D2-86617906F584}" type="slidenum">
              <a:rPr lang="en-US" smtClean="0"/>
              <a:t>5</a:t>
            </a:fld>
            <a:endParaRPr lang="en-US"/>
          </a:p>
        </p:txBody>
      </p:sp>
    </p:spTree>
    <p:extLst>
      <p:ext uri="{BB962C8B-B14F-4D97-AF65-F5344CB8AC3E}">
        <p14:creationId xmlns:p14="http://schemas.microsoft.com/office/powerpoint/2010/main" val="3171114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358E7-0108-6A4D-83D2-86617906F584}" type="slidenum">
              <a:rPr lang="en-US" smtClean="0"/>
              <a:t>6</a:t>
            </a:fld>
            <a:endParaRPr lang="en-US"/>
          </a:p>
        </p:txBody>
      </p:sp>
    </p:spTree>
    <p:extLst>
      <p:ext uri="{BB962C8B-B14F-4D97-AF65-F5344CB8AC3E}">
        <p14:creationId xmlns:p14="http://schemas.microsoft.com/office/powerpoint/2010/main" val="3509838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358E7-0108-6A4D-83D2-86617906F584}" type="slidenum">
              <a:rPr lang="en-US" smtClean="0"/>
              <a:t>7</a:t>
            </a:fld>
            <a:endParaRPr lang="en-US"/>
          </a:p>
        </p:txBody>
      </p:sp>
    </p:spTree>
    <p:extLst>
      <p:ext uri="{BB962C8B-B14F-4D97-AF65-F5344CB8AC3E}">
        <p14:creationId xmlns:p14="http://schemas.microsoft.com/office/powerpoint/2010/main" val="124543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358E7-0108-6A4D-83D2-86617906F584}" type="slidenum">
              <a:rPr lang="en-US" smtClean="0"/>
              <a:t>8</a:t>
            </a:fld>
            <a:endParaRPr lang="en-US"/>
          </a:p>
        </p:txBody>
      </p:sp>
    </p:spTree>
    <p:extLst>
      <p:ext uri="{BB962C8B-B14F-4D97-AF65-F5344CB8AC3E}">
        <p14:creationId xmlns:p14="http://schemas.microsoft.com/office/powerpoint/2010/main" val="1412261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358E7-0108-6A4D-83D2-86617906F584}" type="slidenum">
              <a:rPr lang="en-US" smtClean="0"/>
              <a:t>9</a:t>
            </a:fld>
            <a:endParaRPr lang="en-US"/>
          </a:p>
        </p:txBody>
      </p:sp>
    </p:spTree>
    <p:extLst>
      <p:ext uri="{BB962C8B-B14F-4D97-AF65-F5344CB8AC3E}">
        <p14:creationId xmlns:p14="http://schemas.microsoft.com/office/powerpoint/2010/main" val="2150222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6D284-B5A4-F24F-8075-1DB360CDB7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954C52-F495-EF45-91FC-DF3A6C6326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CA97A2-5BBC-C54A-9D30-83557A81F541}"/>
              </a:ext>
            </a:extLst>
          </p:cNvPr>
          <p:cNvSpPr>
            <a:spLocks noGrp="1"/>
          </p:cNvSpPr>
          <p:nvPr>
            <p:ph type="dt" sz="half" idx="10"/>
          </p:nvPr>
        </p:nvSpPr>
        <p:spPr/>
        <p:txBody>
          <a:bodyPr/>
          <a:lstStyle/>
          <a:p>
            <a:fld id="{E051798D-C84D-D242-B0D8-6E4D47D05D8C}" type="datetimeFigureOut">
              <a:rPr lang="en-US" smtClean="0"/>
              <a:t>7/17/23</a:t>
            </a:fld>
            <a:endParaRPr lang="en-US"/>
          </a:p>
        </p:txBody>
      </p:sp>
      <p:sp>
        <p:nvSpPr>
          <p:cNvPr id="5" name="Footer Placeholder 4">
            <a:extLst>
              <a:ext uri="{FF2B5EF4-FFF2-40B4-BE49-F238E27FC236}">
                <a16:creationId xmlns:a16="http://schemas.microsoft.com/office/drawing/2014/main" id="{2ED94C9F-D92C-1A48-A73D-CA372F00E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D4D76-22DE-D04B-95D2-65288E0F3856}"/>
              </a:ext>
            </a:extLst>
          </p:cNvPr>
          <p:cNvSpPr>
            <a:spLocks noGrp="1"/>
          </p:cNvSpPr>
          <p:nvPr>
            <p:ph type="sldNum" sz="quarter" idx="12"/>
          </p:nvPr>
        </p:nvSpPr>
        <p:spPr/>
        <p:txBody>
          <a:bodyPr/>
          <a:lstStyle/>
          <a:p>
            <a:fld id="{20FFCCF3-0D8D-A94E-8FA0-FAB8FAF4A262}" type="slidenum">
              <a:rPr lang="en-US" smtClean="0"/>
              <a:t>‹#›</a:t>
            </a:fld>
            <a:endParaRPr lang="en-US"/>
          </a:p>
        </p:txBody>
      </p:sp>
    </p:spTree>
    <p:extLst>
      <p:ext uri="{BB962C8B-B14F-4D97-AF65-F5344CB8AC3E}">
        <p14:creationId xmlns:p14="http://schemas.microsoft.com/office/powerpoint/2010/main" val="1688443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8024-8132-EB40-B2AE-FDC1C0E4C2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FAAC9B-B3E2-6743-8C36-6874446EB3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6241F2-5720-F345-BFD0-57800CFD1131}"/>
              </a:ext>
            </a:extLst>
          </p:cNvPr>
          <p:cNvSpPr>
            <a:spLocks noGrp="1"/>
          </p:cNvSpPr>
          <p:nvPr>
            <p:ph type="dt" sz="half" idx="10"/>
          </p:nvPr>
        </p:nvSpPr>
        <p:spPr/>
        <p:txBody>
          <a:bodyPr/>
          <a:lstStyle/>
          <a:p>
            <a:fld id="{E051798D-C84D-D242-B0D8-6E4D47D05D8C}" type="datetimeFigureOut">
              <a:rPr lang="en-US" smtClean="0"/>
              <a:t>7/17/23</a:t>
            </a:fld>
            <a:endParaRPr lang="en-US"/>
          </a:p>
        </p:txBody>
      </p:sp>
      <p:sp>
        <p:nvSpPr>
          <p:cNvPr id="5" name="Footer Placeholder 4">
            <a:extLst>
              <a:ext uri="{FF2B5EF4-FFF2-40B4-BE49-F238E27FC236}">
                <a16:creationId xmlns:a16="http://schemas.microsoft.com/office/drawing/2014/main" id="{3AEA99FB-5FDD-224E-B670-EEF15589FC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9E471-34DE-DC4C-B513-BA39819AFE86}"/>
              </a:ext>
            </a:extLst>
          </p:cNvPr>
          <p:cNvSpPr>
            <a:spLocks noGrp="1"/>
          </p:cNvSpPr>
          <p:nvPr>
            <p:ph type="sldNum" sz="quarter" idx="12"/>
          </p:nvPr>
        </p:nvSpPr>
        <p:spPr/>
        <p:txBody>
          <a:bodyPr/>
          <a:lstStyle/>
          <a:p>
            <a:fld id="{20FFCCF3-0D8D-A94E-8FA0-FAB8FAF4A262}" type="slidenum">
              <a:rPr lang="en-US" smtClean="0"/>
              <a:t>‹#›</a:t>
            </a:fld>
            <a:endParaRPr lang="en-US"/>
          </a:p>
        </p:txBody>
      </p:sp>
    </p:spTree>
    <p:extLst>
      <p:ext uri="{BB962C8B-B14F-4D97-AF65-F5344CB8AC3E}">
        <p14:creationId xmlns:p14="http://schemas.microsoft.com/office/powerpoint/2010/main" val="4280267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3DB8FD-CDE9-8441-8B03-FD92E8BD6C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8385D7-95C6-8344-A572-D84FA52157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99F23-E695-6E47-B21A-A69359A6829F}"/>
              </a:ext>
            </a:extLst>
          </p:cNvPr>
          <p:cNvSpPr>
            <a:spLocks noGrp="1"/>
          </p:cNvSpPr>
          <p:nvPr>
            <p:ph type="dt" sz="half" idx="10"/>
          </p:nvPr>
        </p:nvSpPr>
        <p:spPr/>
        <p:txBody>
          <a:bodyPr/>
          <a:lstStyle/>
          <a:p>
            <a:fld id="{E051798D-C84D-D242-B0D8-6E4D47D05D8C}" type="datetimeFigureOut">
              <a:rPr lang="en-US" smtClean="0"/>
              <a:t>7/17/23</a:t>
            </a:fld>
            <a:endParaRPr lang="en-US"/>
          </a:p>
        </p:txBody>
      </p:sp>
      <p:sp>
        <p:nvSpPr>
          <p:cNvPr id="5" name="Footer Placeholder 4">
            <a:extLst>
              <a:ext uri="{FF2B5EF4-FFF2-40B4-BE49-F238E27FC236}">
                <a16:creationId xmlns:a16="http://schemas.microsoft.com/office/drawing/2014/main" id="{328FA407-964D-974E-9D1F-8EF2A82C1D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EC1207-F930-E54F-9D4F-AE8E9421E469}"/>
              </a:ext>
            </a:extLst>
          </p:cNvPr>
          <p:cNvSpPr>
            <a:spLocks noGrp="1"/>
          </p:cNvSpPr>
          <p:nvPr>
            <p:ph type="sldNum" sz="quarter" idx="12"/>
          </p:nvPr>
        </p:nvSpPr>
        <p:spPr/>
        <p:txBody>
          <a:bodyPr/>
          <a:lstStyle/>
          <a:p>
            <a:fld id="{20FFCCF3-0D8D-A94E-8FA0-FAB8FAF4A262}" type="slidenum">
              <a:rPr lang="en-US" smtClean="0"/>
              <a:t>‹#›</a:t>
            </a:fld>
            <a:endParaRPr lang="en-US"/>
          </a:p>
        </p:txBody>
      </p:sp>
    </p:spTree>
    <p:extLst>
      <p:ext uri="{BB962C8B-B14F-4D97-AF65-F5344CB8AC3E}">
        <p14:creationId xmlns:p14="http://schemas.microsoft.com/office/powerpoint/2010/main" val="2973636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061A-53E3-C840-84B5-07B9CD375D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CAA9E0-7732-BB44-B91D-C331D9AA518A}"/>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3D8E0C-CB90-1645-A697-FFA4E9EFBC7E}"/>
              </a:ext>
            </a:extLst>
          </p:cNvPr>
          <p:cNvSpPr>
            <a:spLocks noGrp="1"/>
          </p:cNvSpPr>
          <p:nvPr>
            <p:ph type="dt" sz="half" idx="10"/>
          </p:nvPr>
        </p:nvSpPr>
        <p:spPr/>
        <p:txBody>
          <a:bodyPr/>
          <a:lstStyle/>
          <a:p>
            <a:fld id="{310573A2-1A4E-E04E-B9F9-0D8F44FBDEE7}" type="datetimeFigureOut">
              <a:rPr lang="en-US" smtClean="0"/>
              <a:t>7/17/23</a:t>
            </a:fld>
            <a:endParaRPr lang="en-US"/>
          </a:p>
        </p:txBody>
      </p:sp>
      <p:sp>
        <p:nvSpPr>
          <p:cNvPr id="5" name="Footer Placeholder 4">
            <a:extLst>
              <a:ext uri="{FF2B5EF4-FFF2-40B4-BE49-F238E27FC236}">
                <a16:creationId xmlns:a16="http://schemas.microsoft.com/office/drawing/2014/main" id="{725140E9-3509-6044-B20F-91AF2F7241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22FF6D-E0AF-644B-9A13-001B5096B3C1}"/>
              </a:ext>
            </a:extLst>
          </p:cNvPr>
          <p:cNvSpPr>
            <a:spLocks noGrp="1"/>
          </p:cNvSpPr>
          <p:nvPr>
            <p:ph type="sldNum" sz="quarter" idx="12"/>
          </p:nvPr>
        </p:nvSpPr>
        <p:spPr/>
        <p:txBody>
          <a:bodyPr/>
          <a:lstStyle/>
          <a:p>
            <a:fld id="{85719632-565B-1A42-A320-83464B04D974}" type="slidenum">
              <a:rPr lang="en-US" smtClean="0"/>
              <a:t>‹#›</a:t>
            </a:fld>
            <a:endParaRPr lang="en-US"/>
          </a:p>
        </p:txBody>
      </p:sp>
      <p:sp>
        <p:nvSpPr>
          <p:cNvPr id="8" name="Picture Placeholder 7">
            <a:extLst>
              <a:ext uri="{FF2B5EF4-FFF2-40B4-BE49-F238E27FC236}">
                <a16:creationId xmlns:a16="http://schemas.microsoft.com/office/drawing/2014/main" id="{86440229-C188-C148-A906-52685679E002}"/>
              </a:ext>
            </a:extLst>
          </p:cNvPr>
          <p:cNvSpPr>
            <a:spLocks noGrp="1"/>
          </p:cNvSpPr>
          <p:nvPr>
            <p:ph type="pic" sz="quarter" idx="13"/>
          </p:nvPr>
        </p:nvSpPr>
        <p:spPr>
          <a:xfrm>
            <a:off x="219075" y="536575"/>
            <a:ext cx="1600200" cy="1709739"/>
          </a:xfrm>
        </p:spPr>
        <p:txBody>
          <a:bodyPr/>
          <a:lstStyle/>
          <a:p>
            <a:endParaRPr lang="en-US"/>
          </a:p>
        </p:txBody>
      </p:sp>
    </p:spTree>
    <p:extLst>
      <p:ext uri="{BB962C8B-B14F-4D97-AF65-F5344CB8AC3E}">
        <p14:creationId xmlns:p14="http://schemas.microsoft.com/office/powerpoint/2010/main" val="3553183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D2B2F-43FA-344F-B253-F25BA4478B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F788A5-5DEF-E147-B97E-D87488E899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1A0545-5646-694F-863E-42586D6CD031}"/>
              </a:ext>
            </a:extLst>
          </p:cNvPr>
          <p:cNvSpPr>
            <a:spLocks noGrp="1"/>
          </p:cNvSpPr>
          <p:nvPr>
            <p:ph type="dt" sz="half" idx="10"/>
          </p:nvPr>
        </p:nvSpPr>
        <p:spPr/>
        <p:txBody>
          <a:bodyPr/>
          <a:lstStyle/>
          <a:p>
            <a:fld id="{E051798D-C84D-D242-B0D8-6E4D47D05D8C}" type="datetimeFigureOut">
              <a:rPr lang="en-US" smtClean="0"/>
              <a:t>7/17/23</a:t>
            </a:fld>
            <a:endParaRPr lang="en-US"/>
          </a:p>
        </p:txBody>
      </p:sp>
      <p:sp>
        <p:nvSpPr>
          <p:cNvPr id="5" name="Footer Placeholder 4">
            <a:extLst>
              <a:ext uri="{FF2B5EF4-FFF2-40B4-BE49-F238E27FC236}">
                <a16:creationId xmlns:a16="http://schemas.microsoft.com/office/drawing/2014/main" id="{AE959248-9C77-B042-B90D-2755F4152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27DB93-97E4-D643-9A40-F84AB1655808}"/>
              </a:ext>
            </a:extLst>
          </p:cNvPr>
          <p:cNvSpPr>
            <a:spLocks noGrp="1"/>
          </p:cNvSpPr>
          <p:nvPr>
            <p:ph type="sldNum" sz="quarter" idx="12"/>
          </p:nvPr>
        </p:nvSpPr>
        <p:spPr/>
        <p:txBody>
          <a:bodyPr/>
          <a:lstStyle/>
          <a:p>
            <a:fld id="{20FFCCF3-0D8D-A94E-8FA0-FAB8FAF4A262}" type="slidenum">
              <a:rPr lang="en-US" smtClean="0"/>
              <a:t>‹#›</a:t>
            </a:fld>
            <a:endParaRPr lang="en-US"/>
          </a:p>
        </p:txBody>
      </p:sp>
    </p:spTree>
    <p:extLst>
      <p:ext uri="{BB962C8B-B14F-4D97-AF65-F5344CB8AC3E}">
        <p14:creationId xmlns:p14="http://schemas.microsoft.com/office/powerpoint/2010/main" val="1959585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96926-1094-004A-9167-001A2DA28B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273AB8-C7C0-8542-932D-85222DBE12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E06B44-C570-1949-AA1B-46103D26E0F3}"/>
              </a:ext>
            </a:extLst>
          </p:cNvPr>
          <p:cNvSpPr>
            <a:spLocks noGrp="1"/>
          </p:cNvSpPr>
          <p:nvPr>
            <p:ph type="dt" sz="half" idx="10"/>
          </p:nvPr>
        </p:nvSpPr>
        <p:spPr/>
        <p:txBody>
          <a:bodyPr/>
          <a:lstStyle/>
          <a:p>
            <a:fld id="{E051798D-C84D-D242-B0D8-6E4D47D05D8C}" type="datetimeFigureOut">
              <a:rPr lang="en-US" smtClean="0"/>
              <a:t>7/17/23</a:t>
            </a:fld>
            <a:endParaRPr lang="en-US"/>
          </a:p>
        </p:txBody>
      </p:sp>
      <p:sp>
        <p:nvSpPr>
          <p:cNvPr id="5" name="Footer Placeholder 4">
            <a:extLst>
              <a:ext uri="{FF2B5EF4-FFF2-40B4-BE49-F238E27FC236}">
                <a16:creationId xmlns:a16="http://schemas.microsoft.com/office/drawing/2014/main" id="{69758E87-B682-0744-B2A2-B9480999BF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044C8-ECFC-5F46-9B42-A8FBB34BDF95}"/>
              </a:ext>
            </a:extLst>
          </p:cNvPr>
          <p:cNvSpPr>
            <a:spLocks noGrp="1"/>
          </p:cNvSpPr>
          <p:nvPr>
            <p:ph type="sldNum" sz="quarter" idx="12"/>
          </p:nvPr>
        </p:nvSpPr>
        <p:spPr/>
        <p:txBody>
          <a:bodyPr/>
          <a:lstStyle/>
          <a:p>
            <a:fld id="{20FFCCF3-0D8D-A94E-8FA0-FAB8FAF4A262}" type="slidenum">
              <a:rPr lang="en-US" smtClean="0"/>
              <a:t>‹#›</a:t>
            </a:fld>
            <a:endParaRPr lang="en-US"/>
          </a:p>
        </p:txBody>
      </p:sp>
    </p:spTree>
    <p:extLst>
      <p:ext uri="{BB962C8B-B14F-4D97-AF65-F5344CB8AC3E}">
        <p14:creationId xmlns:p14="http://schemas.microsoft.com/office/powerpoint/2010/main" val="33298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2403-03E6-EB46-88E8-C026FD1107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F6EA09-1331-674C-8B5D-E20C4A7454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48DB69-6F94-1844-960A-AE6D448469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064C0D-DF82-BB4F-AB9C-D9371F4462E1}"/>
              </a:ext>
            </a:extLst>
          </p:cNvPr>
          <p:cNvSpPr>
            <a:spLocks noGrp="1"/>
          </p:cNvSpPr>
          <p:nvPr>
            <p:ph type="dt" sz="half" idx="10"/>
          </p:nvPr>
        </p:nvSpPr>
        <p:spPr/>
        <p:txBody>
          <a:bodyPr/>
          <a:lstStyle/>
          <a:p>
            <a:fld id="{E051798D-C84D-D242-B0D8-6E4D47D05D8C}" type="datetimeFigureOut">
              <a:rPr lang="en-US" smtClean="0"/>
              <a:t>7/17/23</a:t>
            </a:fld>
            <a:endParaRPr lang="en-US"/>
          </a:p>
        </p:txBody>
      </p:sp>
      <p:sp>
        <p:nvSpPr>
          <p:cNvPr id="6" name="Footer Placeholder 5">
            <a:extLst>
              <a:ext uri="{FF2B5EF4-FFF2-40B4-BE49-F238E27FC236}">
                <a16:creationId xmlns:a16="http://schemas.microsoft.com/office/drawing/2014/main" id="{9A90C066-69EE-2247-B35A-3EC5EB5998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68F37-C410-6445-B5F8-6877A67EAECC}"/>
              </a:ext>
            </a:extLst>
          </p:cNvPr>
          <p:cNvSpPr>
            <a:spLocks noGrp="1"/>
          </p:cNvSpPr>
          <p:nvPr>
            <p:ph type="sldNum" sz="quarter" idx="12"/>
          </p:nvPr>
        </p:nvSpPr>
        <p:spPr/>
        <p:txBody>
          <a:bodyPr/>
          <a:lstStyle/>
          <a:p>
            <a:fld id="{20FFCCF3-0D8D-A94E-8FA0-FAB8FAF4A262}" type="slidenum">
              <a:rPr lang="en-US" smtClean="0"/>
              <a:t>‹#›</a:t>
            </a:fld>
            <a:endParaRPr lang="en-US"/>
          </a:p>
        </p:txBody>
      </p:sp>
    </p:spTree>
    <p:extLst>
      <p:ext uri="{BB962C8B-B14F-4D97-AF65-F5344CB8AC3E}">
        <p14:creationId xmlns:p14="http://schemas.microsoft.com/office/powerpoint/2010/main" val="1035330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476B9-1B8C-C540-B807-D8E7E4B4B0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BD9F70-84EF-A245-8968-F45307255F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202416-8BD1-844F-96DE-9EFA07A617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139426-D240-E747-8327-9F68A087AB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CA7908-6C28-DB44-A917-D22E6A07FF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639F41-6114-C44D-9F22-651D3407A562}"/>
              </a:ext>
            </a:extLst>
          </p:cNvPr>
          <p:cNvSpPr>
            <a:spLocks noGrp="1"/>
          </p:cNvSpPr>
          <p:nvPr>
            <p:ph type="dt" sz="half" idx="10"/>
          </p:nvPr>
        </p:nvSpPr>
        <p:spPr/>
        <p:txBody>
          <a:bodyPr/>
          <a:lstStyle/>
          <a:p>
            <a:fld id="{E051798D-C84D-D242-B0D8-6E4D47D05D8C}" type="datetimeFigureOut">
              <a:rPr lang="en-US" smtClean="0"/>
              <a:t>7/17/23</a:t>
            </a:fld>
            <a:endParaRPr lang="en-US"/>
          </a:p>
        </p:txBody>
      </p:sp>
      <p:sp>
        <p:nvSpPr>
          <p:cNvPr id="8" name="Footer Placeholder 7">
            <a:extLst>
              <a:ext uri="{FF2B5EF4-FFF2-40B4-BE49-F238E27FC236}">
                <a16:creationId xmlns:a16="http://schemas.microsoft.com/office/drawing/2014/main" id="{F158B756-21DA-B14F-BE7E-ED9EA8320C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F13D22-499F-7E4C-9F51-13556AC3EC42}"/>
              </a:ext>
            </a:extLst>
          </p:cNvPr>
          <p:cNvSpPr>
            <a:spLocks noGrp="1"/>
          </p:cNvSpPr>
          <p:nvPr>
            <p:ph type="sldNum" sz="quarter" idx="12"/>
          </p:nvPr>
        </p:nvSpPr>
        <p:spPr/>
        <p:txBody>
          <a:bodyPr/>
          <a:lstStyle/>
          <a:p>
            <a:fld id="{20FFCCF3-0D8D-A94E-8FA0-FAB8FAF4A262}" type="slidenum">
              <a:rPr lang="en-US" smtClean="0"/>
              <a:t>‹#›</a:t>
            </a:fld>
            <a:endParaRPr lang="en-US"/>
          </a:p>
        </p:txBody>
      </p:sp>
    </p:spTree>
    <p:extLst>
      <p:ext uri="{BB962C8B-B14F-4D97-AF65-F5344CB8AC3E}">
        <p14:creationId xmlns:p14="http://schemas.microsoft.com/office/powerpoint/2010/main" val="423734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F9C5-BE91-384A-85D1-A9061AA198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7C509C-5939-B047-A6BD-98C04576303C}"/>
              </a:ext>
            </a:extLst>
          </p:cNvPr>
          <p:cNvSpPr>
            <a:spLocks noGrp="1"/>
          </p:cNvSpPr>
          <p:nvPr>
            <p:ph type="dt" sz="half" idx="10"/>
          </p:nvPr>
        </p:nvSpPr>
        <p:spPr/>
        <p:txBody>
          <a:bodyPr/>
          <a:lstStyle/>
          <a:p>
            <a:fld id="{E051798D-C84D-D242-B0D8-6E4D47D05D8C}" type="datetimeFigureOut">
              <a:rPr lang="en-US" smtClean="0"/>
              <a:t>7/17/23</a:t>
            </a:fld>
            <a:endParaRPr lang="en-US"/>
          </a:p>
        </p:txBody>
      </p:sp>
      <p:sp>
        <p:nvSpPr>
          <p:cNvPr id="4" name="Footer Placeholder 3">
            <a:extLst>
              <a:ext uri="{FF2B5EF4-FFF2-40B4-BE49-F238E27FC236}">
                <a16:creationId xmlns:a16="http://schemas.microsoft.com/office/drawing/2014/main" id="{3840CB69-9A85-584A-9E52-CE320B0247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4805A7-431E-E445-AF00-6472A9A750C6}"/>
              </a:ext>
            </a:extLst>
          </p:cNvPr>
          <p:cNvSpPr>
            <a:spLocks noGrp="1"/>
          </p:cNvSpPr>
          <p:nvPr>
            <p:ph type="sldNum" sz="quarter" idx="12"/>
          </p:nvPr>
        </p:nvSpPr>
        <p:spPr/>
        <p:txBody>
          <a:bodyPr/>
          <a:lstStyle/>
          <a:p>
            <a:fld id="{20FFCCF3-0D8D-A94E-8FA0-FAB8FAF4A262}" type="slidenum">
              <a:rPr lang="en-US" smtClean="0"/>
              <a:t>‹#›</a:t>
            </a:fld>
            <a:endParaRPr lang="en-US"/>
          </a:p>
        </p:txBody>
      </p:sp>
    </p:spTree>
    <p:extLst>
      <p:ext uri="{BB962C8B-B14F-4D97-AF65-F5344CB8AC3E}">
        <p14:creationId xmlns:p14="http://schemas.microsoft.com/office/powerpoint/2010/main" val="371620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887E08-487E-CB48-B0E4-3D698F2E9954}"/>
              </a:ext>
            </a:extLst>
          </p:cNvPr>
          <p:cNvSpPr>
            <a:spLocks noGrp="1"/>
          </p:cNvSpPr>
          <p:nvPr>
            <p:ph type="dt" sz="half" idx="10"/>
          </p:nvPr>
        </p:nvSpPr>
        <p:spPr/>
        <p:txBody>
          <a:bodyPr/>
          <a:lstStyle/>
          <a:p>
            <a:fld id="{E051798D-C84D-D242-B0D8-6E4D47D05D8C}" type="datetimeFigureOut">
              <a:rPr lang="en-US" smtClean="0"/>
              <a:t>7/17/23</a:t>
            </a:fld>
            <a:endParaRPr lang="en-US"/>
          </a:p>
        </p:txBody>
      </p:sp>
      <p:sp>
        <p:nvSpPr>
          <p:cNvPr id="3" name="Footer Placeholder 2">
            <a:extLst>
              <a:ext uri="{FF2B5EF4-FFF2-40B4-BE49-F238E27FC236}">
                <a16:creationId xmlns:a16="http://schemas.microsoft.com/office/drawing/2014/main" id="{FDADF828-D2A1-6748-AC9E-7D342236C4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6DDAEC-6DA9-9346-AA47-5EF998D7A282}"/>
              </a:ext>
            </a:extLst>
          </p:cNvPr>
          <p:cNvSpPr>
            <a:spLocks noGrp="1"/>
          </p:cNvSpPr>
          <p:nvPr>
            <p:ph type="sldNum" sz="quarter" idx="12"/>
          </p:nvPr>
        </p:nvSpPr>
        <p:spPr/>
        <p:txBody>
          <a:bodyPr/>
          <a:lstStyle/>
          <a:p>
            <a:fld id="{20FFCCF3-0D8D-A94E-8FA0-FAB8FAF4A262}" type="slidenum">
              <a:rPr lang="en-US" smtClean="0"/>
              <a:t>‹#›</a:t>
            </a:fld>
            <a:endParaRPr lang="en-US"/>
          </a:p>
        </p:txBody>
      </p:sp>
    </p:spTree>
    <p:extLst>
      <p:ext uri="{BB962C8B-B14F-4D97-AF65-F5344CB8AC3E}">
        <p14:creationId xmlns:p14="http://schemas.microsoft.com/office/powerpoint/2010/main" val="3812670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9E499-5F6E-C947-B1EC-A10370E4EC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572F50-558C-0B4F-B2F4-C044C4A1C6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ACFB62-AE9C-F545-BE32-5B7D7004C1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5A2E06-AE81-CD46-90AA-62D72664B5CA}"/>
              </a:ext>
            </a:extLst>
          </p:cNvPr>
          <p:cNvSpPr>
            <a:spLocks noGrp="1"/>
          </p:cNvSpPr>
          <p:nvPr>
            <p:ph type="dt" sz="half" idx="10"/>
          </p:nvPr>
        </p:nvSpPr>
        <p:spPr/>
        <p:txBody>
          <a:bodyPr/>
          <a:lstStyle/>
          <a:p>
            <a:fld id="{E051798D-C84D-D242-B0D8-6E4D47D05D8C}" type="datetimeFigureOut">
              <a:rPr lang="en-US" smtClean="0"/>
              <a:t>7/17/23</a:t>
            </a:fld>
            <a:endParaRPr lang="en-US"/>
          </a:p>
        </p:txBody>
      </p:sp>
      <p:sp>
        <p:nvSpPr>
          <p:cNvPr id="6" name="Footer Placeholder 5">
            <a:extLst>
              <a:ext uri="{FF2B5EF4-FFF2-40B4-BE49-F238E27FC236}">
                <a16:creationId xmlns:a16="http://schemas.microsoft.com/office/drawing/2014/main" id="{66AB90BE-230A-2641-B8DB-F5FFDFDC97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D47457-BABD-344D-80C0-E6D3A7FD9CCD}"/>
              </a:ext>
            </a:extLst>
          </p:cNvPr>
          <p:cNvSpPr>
            <a:spLocks noGrp="1"/>
          </p:cNvSpPr>
          <p:nvPr>
            <p:ph type="sldNum" sz="quarter" idx="12"/>
          </p:nvPr>
        </p:nvSpPr>
        <p:spPr/>
        <p:txBody>
          <a:bodyPr/>
          <a:lstStyle/>
          <a:p>
            <a:fld id="{20FFCCF3-0D8D-A94E-8FA0-FAB8FAF4A262}" type="slidenum">
              <a:rPr lang="en-US" smtClean="0"/>
              <a:t>‹#›</a:t>
            </a:fld>
            <a:endParaRPr lang="en-US"/>
          </a:p>
        </p:txBody>
      </p:sp>
    </p:spTree>
    <p:extLst>
      <p:ext uri="{BB962C8B-B14F-4D97-AF65-F5344CB8AC3E}">
        <p14:creationId xmlns:p14="http://schemas.microsoft.com/office/powerpoint/2010/main" val="2810119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1D677-E5E3-3442-8653-4DCF71CAC0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0010AC-2B20-0A49-801D-866561C2C4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4B5EF8-1A9F-EB4E-9F6B-6DF2E1B12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9328B9-D9A1-7C4B-A667-3D5C62F68F7F}"/>
              </a:ext>
            </a:extLst>
          </p:cNvPr>
          <p:cNvSpPr>
            <a:spLocks noGrp="1"/>
          </p:cNvSpPr>
          <p:nvPr>
            <p:ph type="dt" sz="half" idx="10"/>
          </p:nvPr>
        </p:nvSpPr>
        <p:spPr/>
        <p:txBody>
          <a:bodyPr/>
          <a:lstStyle/>
          <a:p>
            <a:fld id="{E051798D-C84D-D242-B0D8-6E4D47D05D8C}" type="datetimeFigureOut">
              <a:rPr lang="en-US" smtClean="0"/>
              <a:t>7/17/23</a:t>
            </a:fld>
            <a:endParaRPr lang="en-US"/>
          </a:p>
        </p:txBody>
      </p:sp>
      <p:sp>
        <p:nvSpPr>
          <p:cNvPr id="6" name="Footer Placeholder 5">
            <a:extLst>
              <a:ext uri="{FF2B5EF4-FFF2-40B4-BE49-F238E27FC236}">
                <a16:creationId xmlns:a16="http://schemas.microsoft.com/office/drawing/2014/main" id="{63E7C071-F2EE-DE44-BA8B-9DC28F8817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83A5A4-0B05-B040-A004-CCF9FB684971}"/>
              </a:ext>
            </a:extLst>
          </p:cNvPr>
          <p:cNvSpPr>
            <a:spLocks noGrp="1"/>
          </p:cNvSpPr>
          <p:nvPr>
            <p:ph type="sldNum" sz="quarter" idx="12"/>
          </p:nvPr>
        </p:nvSpPr>
        <p:spPr/>
        <p:txBody>
          <a:bodyPr/>
          <a:lstStyle/>
          <a:p>
            <a:fld id="{20FFCCF3-0D8D-A94E-8FA0-FAB8FAF4A262}" type="slidenum">
              <a:rPr lang="en-US" smtClean="0"/>
              <a:t>‹#›</a:t>
            </a:fld>
            <a:endParaRPr lang="en-US"/>
          </a:p>
        </p:txBody>
      </p:sp>
    </p:spTree>
    <p:extLst>
      <p:ext uri="{BB962C8B-B14F-4D97-AF65-F5344CB8AC3E}">
        <p14:creationId xmlns:p14="http://schemas.microsoft.com/office/powerpoint/2010/main" val="2456395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F03DEC-54D0-0640-9C1D-ACE2FD0911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4C04E3-29BA-C14F-984A-D15E503917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055271-A49E-7847-9308-B0F653D05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1798D-C84D-D242-B0D8-6E4D47D05D8C}" type="datetimeFigureOut">
              <a:rPr lang="en-US" smtClean="0"/>
              <a:t>7/17/23</a:t>
            </a:fld>
            <a:endParaRPr lang="en-US"/>
          </a:p>
        </p:txBody>
      </p:sp>
      <p:sp>
        <p:nvSpPr>
          <p:cNvPr id="5" name="Footer Placeholder 4">
            <a:extLst>
              <a:ext uri="{FF2B5EF4-FFF2-40B4-BE49-F238E27FC236}">
                <a16:creationId xmlns:a16="http://schemas.microsoft.com/office/drawing/2014/main" id="{74AF96E0-2628-244D-8838-2C535164E1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0B626B-993A-A941-A2D7-4CBF669AD9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FCCF3-0D8D-A94E-8FA0-FAB8FAF4A262}" type="slidenum">
              <a:rPr lang="en-US" smtClean="0"/>
              <a:t>‹#›</a:t>
            </a:fld>
            <a:endParaRPr lang="en-US"/>
          </a:p>
        </p:txBody>
      </p:sp>
    </p:spTree>
    <p:extLst>
      <p:ext uri="{BB962C8B-B14F-4D97-AF65-F5344CB8AC3E}">
        <p14:creationId xmlns:p14="http://schemas.microsoft.com/office/powerpoint/2010/main" val="1990750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emf"/><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4.png"/><Relationship Id="rId5" Type="http://schemas.openxmlformats.org/officeDocument/2006/relationships/diagramQuickStyle" Target="../diagrams/quickStyle2.xml"/><Relationship Id="rId10" Type="http://schemas.openxmlformats.org/officeDocument/2006/relationships/image" Target="../media/image8.emf"/><Relationship Id="rId4" Type="http://schemas.openxmlformats.org/officeDocument/2006/relationships/diagramLayout" Target="../diagrams/layout2.xml"/><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4.png"/><Relationship Id="rId5" Type="http://schemas.openxmlformats.org/officeDocument/2006/relationships/diagramQuickStyle" Target="../diagrams/quickStyle3.xml"/><Relationship Id="rId10" Type="http://schemas.openxmlformats.org/officeDocument/2006/relationships/image" Target="../media/image8.emf"/><Relationship Id="rId4" Type="http://schemas.openxmlformats.org/officeDocument/2006/relationships/diagramLayout" Target="../diagrams/layout3.xml"/><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15.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0.emf"/><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0.emf"/><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emf"/></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6.png"/><Relationship Id="rId7" Type="http://schemas.openxmlformats.org/officeDocument/2006/relationships/diagramQuickStyle" Target="../diagrams/quickStyle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Layout" Target="../diagrams/layout4.xml"/><Relationship Id="rId11" Type="http://schemas.openxmlformats.org/officeDocument/2006/relationships/image" Target="../media/image17.png"/><Relationship Id="rId5" Type="http://schemas.openxmlformats.org/officeDocument/2006/relationships/diagramData" Target="../diagrams/data4.xml"/><Relationship Id="rId10" Type="http://schemas.openxmlformats.org/officeDocument/2006/relationships/image" Target="../media/image10.emf"/><Relationship Id="rId4" Type="http://schemas.openxmlformats.org/officeDocument/2006/relationships/image" Target="../media/image6.png"/><Relationship Id="rId9" Type="http://schemas.microsoft.com/office/2007/relationships/diagramDrawing" Target="../diagrams/drawing4.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6.png"/><Relationship Id="rId7" Type="http://schemas.openxmlformats.org/officeDocument/2006/relationships/diagramQuickStyle" Target="../diagrams/quickStyle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Layout" Target="../diagrams/layout5.xml"/><Relationship Id="rId11" Type="http://schemas.openxmlformats.org/officeDocument/2006/relationships/image" Target="../media/image17.png"/><Relationship Id="rId5" Type="http://schemas.openxmlformats.org/officeDocument/2006/relationships/diagramData" Target="../diagrams/data5.xml"/><Relationship Id="rId10" Type="http://schemas.openxmlformats.org/officeDocument/2006/relationships/image" Target="../media/image10.emf"/><Relationship Id="rId4" Type="http://schemas.openxmlformats.org/officeDocument/2006/relationships/image" Target="../media/image6.png"/><Relationship Id="rId9" Type="http://schemas.microsoft.com/office/2007/relationships/diagramDrawing" Target="../diagrams/drawing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18.emf"/><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0.emf"/><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0.emf"/><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0.emf"/><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0.emf"/><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0.emf"/><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6.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21.e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6.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6.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emf"/><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2E54"/>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4F8537-A2F6-AE41-DC9D-663629CBE4E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3447"/>
            <a:ext cx="12192000" cy="6858000"/>
          </a:xfrm>
          <a:prstGeom prst="rect">
            <a:avLst/>
          </a:prstGeom>
        </p:spPr>
      </p:pic>
      <p:pic>
        <p:nvPicPr>
          <p:cNvPr id="2" name="Picture 1">
            <a:extLst>
              <a:ext uri="{FF2B5EF4-FFF2-40B4-BE49-F238E27FC236}">
                <a16:creationId xmlns:a16="http://schemas.microsoft.com/office/drawing/2014/main" id="{2DB67E7A-7507-D2EA-15BF-5C329B1DC74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9420"/>
          <a:stretch/>
        </p:blipFill>
        <p:spPr>
          <a:xfrm>
            <a:off x="0" y="3429000"/>
            <a:ext cx="12192000" cy="3429001"/>
          </a:xfrm>
          <a:prstGeom prst="rect">
            <a:avLst/>
          </a:prstGeom>
        </p:spPr>
      </p:pic>
      <p:sp>
        <p:nvSpPr>
          <p:cNvPr id="4" name="TextBox 10">
            <a:extLst>
              <a:ext uri="{FF2B5EF4-FFF2-40B4-BE49-F238E27FC236}">
                <a16:creationId xmlns:a16="http://schemas.microsoft.com/office/drawing/2014/main" id="{2CD0B341-C106-BF6B-AB70-A069C77D5507}"/>
              </a:ext>
            </a:extLst>
          </p:cNvPr>
          <p:cNvSpPr txBox="1">
            <a:spLocks noChangeArrowheads="1"/>
          </p:cNvSpPr>
          <p:nvPr/>
        </p:nvSpPr>
        <p:spPr bwMode="auto">
          <a:xfrm>
            <a:off x="1" y="915742"/>
            <a:ext cx="12192924" cy="3038141"/>
          </a:xfrm>
          <a:prstGeom prst="rect">
            <a:avLst/>
          </a:prstGeom>
          <a:noFill/>
          <a:ln>
            <a:noFill/>
          </a:ln>
        </p:spPr>
        <p:txBody>
          <a:bodyPr wrap="square" lIns="0" tIns="0" rIns="0" bIns="46103" anchor="t" anchorCtr="0">
            <a:spAutoFit/>
          </a:bodyPr>
          <a:lstStyle>
            <a:lvl1pPr defTabSz="1044575">
              <a:defRPr sz="2000">
                <a:solidFill>
                  <a:schemeClr val="tx1"/>
                </a:solidFill>
                <a:latin typeface="Calibri" panose="020F0502020204030204" pitchFamily="34" charset="0"/>
                <a:cs typeface="Arial" panose="020B0604020202020204" pitchFamily="34" charset="0"/>
              </a:defRPr>
            </a:lvl1pPr>
            <a:lvl2pPr marL="742950" indent="-285750" defTabSz="1044575">
              <a:defRPr sz="2000">
                <a:solidFill>
                  <a:schemeClr val="tx1"/>
                </a:solidFill>
                <a:latin typeface="Calibri" panose="020F0502020204030204" pitchFamily="34" charset="0"/>
                <a:cs typeface="Arial" panose="020B0604020202020204" pitchFamily="34" charset="0"/>
              </a:defRPr>
            </a:lvl2pPr>
            <a:lvl3pPr marL="1143000" indent="-228600" defTabSz="1044575">
              <a:defRPr sz="2000">
                <a:solidFill>
                  <a:schemeClr val="tx1"/>
                </a:solidFill>
                <a:latin typeface="Calibri" panose="020F0502020204030204" pitchFamily="34" charset="0"/>
                <a:cs typeface="Arial" panose="020B0604020202020204" pitchFamily="34" charset="0"/>
              </a:defRPr>
            </a:lvl3pPr>
            <a:lvl4pPr marL="1600200" indent="-228600" defTabSz="1044575">
              <a:defRPr sz="2000">
                <a:solidFill>
                  <a:schemeClr val="tx1"/>
                </a:solidFill>
                <a:latin typeface="Calibri" panose="020F0502020204030204" pitchFamily="34" charset="0"/>
                <a:cs typeface="Arial" panose="020B0604020202020204" pitchFamily="34" charset="0"/>
              </a:defRPr>
            </a:lvl4pPr>
            <a:lvl5pPr marL="2057400" indent="-228600" defTabSz="1044575">
              <a:defRPr sz="2000">
                <a:solidFill>
                  <a:schemeClr val="tx1"/>
                </a:solidFill>
                <a:latin typeface="Calibri" panose="020F0502020204030204" pitchFamily="34" charset="0"/>
                <a:cs typeface="Arial" panose="020B0604020202020204" pitchFamily="34" charset="0"/>
              </a:defRPr>
            </a:lvl5pPr>
            <a:lvl6pPr marL="2514600" indent="-228600" defTabSz="1044575"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1044575"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1044575"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1044575"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lvl="0" algn="ctr" defTabSz="1392732" fontAlgn="base">
              <a:lnSpc>
                <a:spcPct val="90000"/>
              </a:lnSpc>
              <a:spcBef>
                <a:spcPts val="1200"/>
              </a:spcBef>
              <a:spcAft>
                <a:spcPct val="0"/>
              </a:spcAft>
              <a:defRPr/>
            </a:pPr>
            <a:r>
              <a:rPr lang="en-US" altLang="en-US" sz="7200" b="1" kern="0" dirty="0">
                <a:solidFill>
                  <a:schemeClr val="bg1"/>
                </a:solidFill>
                <a:latin typeface="Arial" panose="020B0604020202020204" pitchFamily="34" charset="0"/>
                <a:ea typeface="Verdana" panose="020B0604030504040204" pitchFamily="34" charset="0"/>
              </a:rPr>
              <a:t>Introduction to </a:t>
            </a:r>
            <a:br>
              <a:rPr lang="en-US" altLang="en-US" sz="7200" b="1" kern="0" dirty="0">
                <a:solidFill>
                  <a:schemeClr val="bg1"/>
                </a:solidFill>
                <a:latin typeface="Arial" panose="020B0604020202020204" pitchFamily="34" charset="0"/>
                <a:ea typeface="Verdana" panose="020B0604030504040204" pitchFamily="34" charset="0"/>
              </a:rPr>
            </a:br>
            <a:r>
              <a:rPr lang="en-US" altLang="en-US" sz="7200" b="1" kern="0" dirty="0">
                <a:solidFill>
                  <a:schemeClr val="bg1"/>
                </a:solidFill>
                <a:latin typeface="Arial" panose="020B0604020202020204" pitchFamily="34" charset="0"/>
                <a:ea typeface="Verdana" panose="020B0604030504040204" pitchFamily="34" charset="0"/>
              </a:rPr>
              <a:t>Stronger Churches</a:t>
            </a:r>
            <a:br>
              <a:rPr lang="en-US" altLang="en-US" sz="7200" b="1" kern="0" dirty="0">
                <a:solidFill>
                  <a:schemeClr val="bg1"/>
                </a:solidFill>
                <a:ea typeface="Verdana" panose="020B0604030504040204" pitchFamily="34" charset="0"/>
                <a:cs typeface="Calibri" panose="020F0502020204030204" pitchFamily="34" charset="0"/>
              </a:rPr>
            </a:br>
            <a:endParaRPr kumimoji="0" lang="en-US" altLang="en-US" sz="7200" b="1" u="none" strike="noStrike" kern="0" cap="none" spc="0" normalizeH="0" baseline="0" noProof="0" dirty="0">
              <a:ln>
                <a:noFill/>
              </a:ln>
              <a:solidFill>
                <a:schemeClr val="bg1"/>
              </a:solidFill>
              <a:effectLst/>
              <a:uLnTx/>
              <a:uFillTx/>
              <a:ea typeface="Verdana" panose="020B0604030504040204" pitchFamily="34" charset="0"/>
              <a:cs typeface="Calibri" panose="020F0502020204030204" pitchFamily="34" charset="0"/>
            </a:endParaRPr>
          </a:p>
        </p:txBody>
      </p:sp>
      <p:pic>
        <p:nvPicPr>
          <p:cNvPr id="9" name="Picture 8" descr="Text&#10;&#10;Description automatically generated">
            <a:extLst>
              <a:ext uri="{FF2B5EF4-FFF2-40B4-BE49-F238E27FC236}">
                <a16:creationId xmlns:a16="http://schemas.microsoft.com/office/drawing/2014/main" id="{E647B81F-29DC-20C1-DC99-AC03A5424D0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47737" y="4846178"/>
            <a:ext cx="5034110" cy="1588013"/>
          </a:xfrm>
          <a:prstGeom prst="rect">
            <a:avLst/>
          </a:prstGeom>
        </p:spPr>
      </p:pic>
      <p:pic>
        <p:nvPicPr>
          <p:cNvPr id="3" name="Picture 2">
            <a:extLst>
              <a:ext uri="{FF2B5EF4-FFF2-40B4-BE49-F238E27FC236}">
                <a16:creationId xmlns:a16="http://schemas.microsoft.com/office/drawing/2014/main" id="{95423541-66AA-7D67-DD0A-FE6E6225B472}"/>
              </a:ext>
            </a:extLst>
          </p:cNvPr>
          <p:cNvPicPr>
            <a:picLocks noChangeAspect="1"/>
          </p:cNvPicPr>
          <p:nvPr/>
        </p:nvPicPr>
        <p:blipFill>
          <a:blip r:embed="rId6"/>
          <a:stretch>
            <a:fillRect/>
          </a:stretch>
        </p:blipFill>
        <p:spPr>
          <a:xfrm>
            <a:off x="3832332" y="2855631"/>
            <a:ext cx="3854343" cy="454725"/>
          </a:xfrm>
          <a:prstGeom prst="rect">
            <a:avLst/>
          </a:prstGeom>
        </p:spPr>
      </p:pic>
    </p:spTree>
    <p:extLst>
      <p:ext uri="{BB962C8B-B14F-4D97-AF65-F5344CB8AC3E}">
        <p14:creationId xmlns:p14="http://schemas.microsoft.com/office/powerpoint/2010/main" val="2750057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128D7AC-D0D4-1543-AE4C-A16ECCBE6F5A}"/>
              </a:ext>
            </a:extLst>
          </p:cNvPr>
          <p:cNvSpPr txBox="1">
            <a:spLocks/>
          </p:cNvSpPr>
          <p:nvPr/>
        </p:nvSpPr>
        <p:spPr>
          <a:xfrm>
            <a:off x="282899" y="13127"/>
            <a:ext cx="994562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spc="-150" dirty="0">
                <a:solidFill>
                  <a:srgbClr val="2C7646"/>
                </a:solidFill>
                <a:latin typeface="Arial" panose="020B0604020202020204" pitchFamily="34" charset="0"/>
                <a:ea typeface="Roboto" panose="02000000000000000000" pitchFamily="2" charset="0"/>
                <a:cs typeface="Arial" panose="020B0604020202020204" pitchFamily="34" charset="0"/>
              </a:rPr>
              <a:t>Five Commitments of a Healthy Church</a:t>
            </a:r>
          </a:p>
        </p:txBody>
      </p:sp>
      <p:sp>
        <p:nvSpPr>
          <p:cNvPr id="5" name="TextBox 4">
            <a:extLst>
              <a:ext uri="{FF2B5EF4-FFF2-40B4-BE49-F238E27FC236}">
                <a16:creationId xmlns:a16="http://schemas.microsoft.com/office/drawing/2014/main" id="{F4299A7A-0EBA-A416-04FA-E9F65A75E0F4}"/>
              </a:ext>
            </a:extLst>
          </p:cNvPr>
          <p:cNvSpPr txBox="1"/>
          <p:nvPr/>
        </p:nvSpPr>
        <p:spPr>
          <a:xfrm>
            <a:off x="951719" y="1793693"/>
            <a:ext cx="8754533" cy="353250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Understanding these elements enables leaders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to do strategic planning and evaluate their ministries.</a:t>
            </a:r>
            <a:endParaRPr lang="en-US" sz="2400" dirty="0">
              <a:solidFill>
                <a:schemeClr val="tx1"/>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Clear vision</a:t>
            </a:r>
          </a:p>
          <a:p>
            <a:pPr marL="457200" indent="-457200">
              <a:lnSpc>
                <a:spcPct val="150000"/>
              </a:lnSpc>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Empowering leadership</a:t>
            </a:r>
          </a:p>
          <a:p>
            <a:pPr marL="457200" indent="-457200">
              <a:lnSpc>
                <a:spcPct val="150000"/>
              </a:lnSpc>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Members involved in ministry</a:t>
            </a:r>
          </a:p>
          <a:p>
            <a:pPr marL="457200" indent="-457200">
              <a:lnSpc>
                <a:spcPct val="150000"/>
              </a:lnSpc>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Stewardship of resources</a:t>
            </a:r>
          </a:p>
          <a:p>
            <a:pPr marL="457200" indent="-457200">
              <a:lnSpc>
                <a:spcPct val="150000"/>
              </a:lnSpc>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Connection between the text and the context</a:t>
            </a:r>
          </a:p>
        </p:txBody>
      </p:sp>
      <p:grpSp>
        <p:nvGrpSpPr>
          <p:cNvPr id="12" name="Group 11">
            <a:extLst>
              <a:ext uri="{FF2B5EF4-FFF2-40B4-BE49-F238E27FC236}">
                <a16:creationId xmlns:a16="http://schemas.microsoft.com/office/drawing/2014/main" id="{0690A97B-48C9-0073-D62F-D4B209C42E65}"/>
              </a:ext>
            </a:extLst>
          </p:cNvPr>
          <p:cNvGrpSpPr/>
          <p:nvPr/>
        </p:nvGrpSpPr>
        <p:grpSpPr>
          <a:xfrm>
            <a:off x="10349079" y="-457200"/>
            <a:ext cx="1835150" cy="7772400"/>
            <a:chOff x="10349079" y="-457200"/>
            <a:chExt cx="1835150" cy="7772400"/>
          </a:xfrm>
        </p:grpSpPr>
        <p:pic>
          <p:nvPicPr>
            <p:cNvPr id="10" name="Picture 9">
              <a:extLst>
                <a:ext uri="{FF2B5EF4-FFF2-40B4-BE49-F238E27FC236}">
                  <a16:creationId xmlns:a16="http://schemas.microsoft.com/office/drawing/2014/main" id="{F0733633-C8F2-02E0-5859-1D795E99DA2C}"/>
                </a:ext>
              </a:extLst>
            </p:cNvPr>
            <p:cNvPicPr>
              <a:picLocks noChangeAspect="1"/>
            </p:cNvPicPr>
            <p:nvPr/>
          </p:nvPicPr>
          <p:blipFill>
            <a:blip r:embed="rId3"/>
            <a:stretch>
              <a:fillRect/>
            </a:stretch>
          </p:blipFill>
          <p:spPr>
            <a:xfrm rot="16200000">
              <a:off x="7380454" y="2511425"/>
              <a:ext cx="7772400" cy="1835150"/>
            </a:xfrm>
            <a:prstGeom prst="rect">
              <a:avLst/>
            </a:prstGeom>
          </p:spPr>
        </p:pic>
        <p:pic>
          <p:nvPicPr>
            <p:cNvPr id="11" name="Picture 10" descr="Icon&#10;&#10;Description automatically generated">
              <a:extLst>
                <a:ext uri="{FF2B5EF4-FFF2-40B4-BE49-F238E27FC236}">
                  <a16:creationId xmlns:a16="http://schemas.microsoft.com/office/drawing/2014/main" id="{FF8ABB6A-2060-DD90-52A8-9CE6BD7AD6D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16895" y="5774275"/>
              <a:ext cx="835547" cy="826331"/>
            </a:xfrm>
            <a:prstGeom prst="rect">
              <a:avLst/>
            </a:prstGeom>
          </p:spPr>
        </p:pic>
      </p:grpSp>
      <p:sp>
        <p:nvSpPr>
          <p:cNvPr id="13" name="Rectangle 12">
            <a:extLst>
              <a:ext uri="{FF2B5EF4-FFF2-40B4-BE49-F238E27FC236}">
                <a16:creationId xmlns:a16="http://schemas.microsoft.com/office/drawing/2014/main" id="{CCFE9BDD-9F76-725D-B40A-E858D1DFC3EE}"/>
              </a:ext>
            </a:extLst>
          </p:cNvPr>
          <p:cNvSpPr/>
          <p:nvPr/>
        </p:nvSpPr>
        <p:spPr>
          <a:xfrm>
            <a:off x="937609" y="3724959"/>
            <a:ext cx="8039655" cy="515832"/>
          </a:xfrm>
          <a:prstGeom prst="rect">
            <a:avLst/>
          </a:prstGeom>
          <a:solidFill>
            <a:srgbClr val="54AC61">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sp>
        <p:nvSpPr>
          <p:cNvPr id="14" name="Rectangle 13">
            <a:extLst>
              <a:ext uri="{FF2B5EF4-FFF2-40B4-BE49-F238E27FC236}">
                <a16:creationId xmlns:a16="http://schemas.microsoft.com/office/drawing/2014/main" id="{8FB0F58E-DC9C-08F6-9659-A9535F5A9134}"/>
              </a:ext>
            </a:extLst>
          </p:cNvPr>
          <p:cNvSpPr/>
          <p:nvPr/>
        </p:nvSpPr>
        <p:spPr>
          <a:xfrm>
            <a:off x="951719" y="2641332"/>
            <a:ext cx="8039655" cy="515832"/>
          </a:xfrm>
          <a:prstGeom prst="rect">
            <a:avLst/>
          </a:prstGeom>
          <a:solidFill>
            <a:srgbClr val="54AC61">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15" name="Rectangle 14">
            <a:extLst>
              <a:ext uri="{FF2B5EF4-FFF2-40B4-BE49-F238E27FC236}">
                <a16:creationId xmlns:a16="http://schemas.microsoft.com/office/drawing/2014/main" id="{A708867F-EF8A-1A6A-5821-69830DEEE7A6}"/>
              </a:ext>
            </a:extLst>
          </p:cNvPr>
          <p:cNvSpPr/>
          <p:nvPr/>
        </p:nvSpPr>
        <p:spPr>
          <a:xfrm>
            <a:off x="951719" y="4810366"/>
            <a:ext cx="8039655" cy="515832"/>
          </a:xfrm>
          <a:prstGeom prst="rect">
            <a:avLst/>
          </a:prstGeom>
          <a:solidFill>
            <a:srgbClr val="54AC61">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sp>
        <p:nvSpPr>
          <p:cNvPr id="2" name="Oval 1">
            <a:extLst>
              <a:ext uri="{FF2B5EF4-FFF2-40B4-BE49-F238E27FC236}">
                <a16:creationId xmlns:a16="http://schemas.microsoft.com/office/drawing/2014/main" id="{42CDA854-3E6E-6CD2-9E33-C25D2789298C}"/>
              </a:ext>
            </a:extLst>
          </p:cNvPr>
          <p:cNvSpPr/>
          <p:nvPr/>
        </p:nvSpPr>
        <p:spPr>
          <a:xfrm>
            <a:off x="9626482" y="434366"/>
            <a:ext cx="1885030" cy="188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E4B7ABC-2227-0763-CBEE-6BADB32BDFD8}"/>
              </a:ext>
            </a:extLst>
          </p:cNvPr>
          <p:cNvPicPr>
            <a:picLocks noChangeAspect="1"/>
          </p:cNvPicPr>
          <p:nvPr/>
        </p:nvPicPr>
        <p:blipFill>
          <a:blip r:embed="rId5"/>
          <a:stretch>
            <a:fillRect/>
          </a:stretch>
        </p:blipFill>
        <p:spPr>
          <a:xfrm>
            <a:off x="9732339" y="568399"/>
            <a:ext cx="1633741" cy="1633741"/>
          </a:xfrm>
          <a:prstGeom prst="rect">
            <a:avLst/>
          </a:prstGeom>
        </p:spPr>
      </p:pic>
      <p:pic>
        <p:nvPicPr>
          <p:cNvPr id="20" name="Picture 19">
            <a:extLst>
              <a:ext uri="{FF2B5EF4-FFF2-40B4-BE49-F238E27FC236}">
                <a16:creationId xmlns:a16="http://schemas.microsoft.com/office/drawing/2014/main" id="{93927233-A1D4-FE93-19D0-CEBC12DCD2B3}"/>
              </a:ext>
            </a:extLst>
          </p:cNvPr>
          <p:cNvPicPr>
            <a:picLocks noChangeAspect="1"/>
          </p:cNvPicPr>
          <p:nvPr/>
        </p:nvPicPr>
        <p:blipFill>
          <a:blip r:embed="rId6"/>
          <a:stretch>
            <a:fillRect/>
          </a:stretch>
        </p:blipFill>
        <p:spPr>
          <a:xfrm>
            <a:off x="177331" y="952255"/>
            <a:ext cx="2792092" cy="329404"/>
          </a:xfrm>
          <a:prstGeom prst="rect">
            <a:avLst/>
          </a:prstGeom>
        </p:spPr>
      </p:pic>
      <p:pic>
        <p:nvPicPr>
          <p:cNvPr id="22" name="Picture 21">
            <a:extLst>
              <a:ext uri="{FF2B5EF4-FFF2-40B4-BE49-F238E27FC236}">
                <a16:creationId xmlns:a16="http://schemas.microsoft.com/office/drawing/2014/main" id="{AD0C2F68-DF39-C75E-F68B-E4407D67FA54}"/>
              </a:ext>
            </a:extLst>
          </p:cNvPr>
          <p:cNvPicPr>
            <a:picLocks noChangeAspect="1"/>
          </p:cNvPicPr>
          <p:nvPr/>
        </p:nvPicPr>
        <p:blipFill>
          <a:blip r:embed="rId7"/>
          <a:stretch>
            <a:fillRect/>
          </a:stretch>
        </p:blipFill>
        <p:spPr>
          <a:xfrm>
            <a:off x="106672" y="1011278"/>
            <a:ext cx="2868538" cy="182983"/>
          </a:xfrm>
          <a:prstGeom prst="rect">
            <a:avLst/>
          </a:prstGeom>
        </p:spPr>
      </p:pic>
    </p:spTree>
    <p:extLst>
      <p:ext uri="{BB962C8B-B14F-4D97-AF65-F5344CB8AC3E}">
        <p14:creationId xmlns:p14="http://schemas.microsoft.com/office/powerpoint/2010/main" val="3929224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128D7AC-D0D4-1543-AE4C-A16ECCBE6F5A}"/>
              </a:ext>
            </a:extLst>
          </p:cNvPr>
          <p:cNvSpPr txBox="1">
            <a:spLocks/>
          </p:cNvSpPr>
          <p:nvPr/>
        </p:nvSpPr>
        <p:spPr>
          <a:xfrm>
            <a:off x="282899" y="13127"/>
            <a:ext cx="994562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spc="-150" dirty="0">
                <a:solidFill>
                  <a:srgbClr val="2C7646"/>
                </a:solidFill>
                <a:latin typeface="Arial" panose="020B0604020202020204" pitchFamily="34" charset="0"/>
                <a:ea typeface="Roboto" panose="02000000000000000000" pitchFamily="2" charset="0"/>
                <a:cs typeface="Arial" panose="020B0604020202020204" pitchFamily="34" charset="0"/>
              </a:rPr>
              <a:t>Five Commitments of a Healthy Church</a:t>
            </a:r>
          </a:p>
        </p:txBody>
      </p:sp>
      <p:sp>
        <p:nvSpPr>
          <p:cNvPr id="5" name="TextBox 4">
            <a:extLst>
              <a:ext uri="{FF2B5EF4-FFF2-40B4-BE49-F238E27FC236}">
                <a16:creationId xmlns:a16="http://schemas.microsoft.com/office/drawing/2014/main" id="{F4299A7A-0EBA-A416-04FA-E9F65A75E0F4}"/>
              </a:ext>
            </a:extLst>
          </p:cNvPr>
          <p:cNvSpPr txBox="1"/>
          <p:nvPr/>
        </p:nvSpPr>
        <p:spPr>
          <a:xfrm>
            <a:off x="819492" y="1281260"/>
            <a:ext cx="9784014" cy="5940088"/>
          </a:xfrm>
          <a:prstGeom prst="rect">
            <a:avLst/>
          </a:prstGeom>
          <a:noFill/>
        </p:spPr>
        <p:txBody>
          <a:bodyPr wrap="square" rtlCol="0">
            <a:spAutoFit/>
          </a:bodyPr>
          <a:lstStyle/>
          <a:p>
            <a:r>
              <a:rPr lang="en-US" sz="2800" b="1" dirty="0">
                <a:solidFill>
                  <a:srgbClr val="54AC61"/>
                </a:solidFill>
                <a:latin typeface="Arial" panose="020B0604020202020204" pitchFamily="34" charset="0"/>
                <a:cs typeface="Arial" panose="020B0604020202020204" pitchFamily="34" charset="0"/>
              </a:rPr>
              <a:t>Clear vision</a:t>
            </a:r>
          </a:p>
          <a:p>
            <a:pPr>
              <a:lnSpc>
                <a:spcPct val="150000"/>
              </a:lnSpc>
            </a:pPr>
            <a:r>
              <a:rPr lang="en-US" sz="2400" b="1" u="sng" dirty="0">
                <a:latin typeface="Arial" panose="020B0604020202020204" pitchFamily="34" charset="0"/>
                <a:cs typeface="Arial" panose="020B0604020202020204" pitchFamily="34" charset="0"/>
              </a:rPr>
              <a:t>Key Aspects of a Vision Statement</a:t>
            </a:r>
            <a:r>
              <a:rPr lang="en-US" sz="2400" dirty="0">
                <a:latin typeface="Arial" panose="020B0604020202020204" pitchFamily="34" charset="0"/>
                <a:cs typeface="Arial" panose="020B0604020202020204" pitchFamily="34" charset="0"/>
              </a:rPr>
              <a:t>: </a:t>
            </a:r>
          </a:p>
          <a:p>
            <a:pPr marL="342900" indent="-342900">
              <a:lnSpc>
                <a:spcPct val="150000"/>
              </a:lnSpc>
              <a:buAutoNum type="arabicPeriod"/>
            </a:pPr>
            <a:r>
              <a:rPr lang="en-US" sz="2400" dirty="0">
                <a:latin typeface="Arial" panose="020B0604020202020204" pitchFamily="34" charset="0"/>
                <a:cs typeface="Arial" panose="020B0604020202020204" pitchFamily="34" charset="0"/>
              </a:rPr>
              <a:t>It presents a clear picture of a preferred future. </a:t>
            </a:r>
          </a:p>
          <a:p>
            <a:pPr marL="342900" indent="-342900">
              <a:lnSpc>
                <a:spcPct val="150000"/>
              </a:lnSpc>
              <a:buAutoNum type="arabicPeriod"/>
            </a:pPr>
            <a:r>
              <a:rPr lang="en-US" sz="2400" dirty="0">
                <a:latin typeface="Arial" panose="020B0604020202020204" pitchFamily="34" charset="0"/>
                <a:cs typeface="Arial" panose="020B0604020202020204" pitchFamily="34" charset="0"/>
              </a:rPr>
              <a:t>It enables one to think of possibilities with God’s “eyeglasses.”</a:t>
            </a:r>
          </a:p>
          <a:p>
            <a:pPr marL="342900" indent="-342900">
              <a:lnSpc>
                <a:spcPct val="150000"/>
              </a:lnSpc>
              <a:buAutoNum type="arabicPeriod"/>
            </a:pPr>
            <a:r>
              <a:rPr lang="en-US" sz="2400" dirty="0">
                <a:latin typeface="Arial" panose="020B0604020202020204" pitchFamily="34" charset="0"/>
                <a:cs typeface="Arial" panose="020B0604020202020204" pitchFamily="34" charset="0"/>
              </a:rPr>
              <a:t>It’s based on the redemptive purposes of God. </a:t>
            </a:r>
          </a:p>
          <a:p>
            <a:pPr marL="342900" indent="-342900">
              <a:lnSpc>
                <a:spcPct val="150000"/>
              </a:lnSpc>
              <a:buAutoNum type="arabicPeriod"/>
            </a:pPr>
            <a:r>
              <a:rPr lang="en-US" sz="2400" dirty="0">
                <a:latin typeface="Arial" panose="020B0604020202020204" pitchFamily="34" charset="0"/>
                <a:cs typeface="Arial" panose="020B0604020202020204" pitchFamily="34" charset="0"/>
              </a:rPr>
              <a:t>It’s not satisfied with the status quo (the way things are at present).</a:t>
            </a:r>
          </a:p>
          <a:p>
            <a:pPr marL="342900" indent="-342900">
              <a:lnSpc>
                <a:spcPct val="150000"/>
              </a:lnSpc>
              <a:buAutoNum type="arabicPeriod"/>
            </a:pPr>
            <a:r>
              <a:rPr lang="en-US" sz="2400" dirty="0">
                <a:latin typeface="Arial" panose="020B0604020202020204" pitchFamily="34" charset="0"/>
                <a:cs typeface="Arial" panose="020B0604020202020204" pitchFamily="34" charset="0"/>
              </a:rPr>
              <a:t>It takes faith.</a:t>
            </a:r>
          </a:p>
          <a:p>
            <a:pPr marL="342900" indent="-342900">
              <a:lnSpc>
                <a:spcPct val="150000"/>
              </a:lnSpc>
              <a:buAutoNum type="arabicPeriod"/>
            </a:pPr>
            <a:r>
              <a:rPr lang="en-US" sz="2400" dirty="0">
                <a:latin typeface="Arial" panose="020B0604020202020204" pitchFamily="34" charset="0"/>
                <a:cs typeface="Arial" panose="020B0604020202020204" pitchFamily="34" charset="0"/>
              </a:rPr>
              <a:t>It’s communicated in a simple form.</a:t>
            </a:r>
          </a:p>
          <a:p>
            <a:pPr marL="342900" indent="-342900">
              <a:lnSpc>
                <a:spcPct val="150000"/>
              </a:lnSpc>
              <a:buAutoNum type="arabicPeriod"/>
            </a:pPr>
            <a:r>
              <a:rPr lang="en-US" sz="2400" dirty="0">
                <a:latin typeface="Arial" panose="020B0604020202020204" pitchFamily="34" charset="0"/>
                <a:cs typeface="Arial" panose="020B0604020202020204" pitchFamily="34" charset="0"/>
              </a:rPr>
              <a:t>It moves one toward prayer and action/it gives a sense of urgency.</a:t>
            </a:r>
          </a:p>
          <a:p>
            <a:pPr marL="342900" indent="-342900">
              <a:lnSpc>
                <a:spcPct val="150000"/>
              </a:lnSpc>
              <a:buAutoNum type="arabicPeriod"/>
            </a:pPr>
            <a:r>
              <a:rPr lang="en-US" sz="2400" dirty="0">
                <a:latin typeface="Arial" panose="020B0604020202020204" pitchFamily="34" charset="0"/>
                <a:cs typeface="Arial" panose="020B0604020202020204" pitchFamily="34" charset="0"/>
              </a:rPr>
              <a:t>It’s shared among leaders and members. </a:t>
            </a:r>
          </a:p>
          <a:p>
            <a:endParaRPr lang="en-US" sz="2800" b="1" dirty="0">
              <a:solidFill>
                <a:srgbClr val="3FA0A5"/>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0910F89E-39FA-4C85-3D9B-F4F3458BC29D}"/>
              </a:ext>
            </a:extLst>
          </p:cNvPr>
          <p:cNvGrpSpPr/>
          <p:nvPr/>
        </p:nvGrpSpPr>
        <p:grpSpPr>
          <a:xfrm>
            <a:off x="10349079" y="-457200"/>
            <a:ext cx="1835150" cy="7772400"/>
            <a:chOff x="10349079" y="-457200"/>
            <a:chExt cx="1835150" cy="7772400"/>
          </a:xfrm>
        </p:grpSpPr>
        <p:pic>
          <p:nvPicPr>
            <p:cNvPr id="8" name="Picture 7">
              <a:extLst>
                <a:ext uri="{FF2B5EF4-FFF2-40B4-BE49-F238E27FC236}">
                  <a16:creationId xmlns:a16="http://schemas.microsoft.com/office/drawing/2014/main" id="{E2F622FC-E1ED-5209-CF98-7A44A8A2D2E1}"/>
                </a:ext>
              </a:extLst>
            </p:cNvPr>
            <p:cNvPicPr>
              <a:picLocks noChangeAspect="1"/>
            </p:cNvPicPr>
            <p:nvPr/>
          </p:nvPicPr>
          <p:blipFill>
            <a:blip r:embed="rId3"/>
            <a:stretch>
              <a:fillRect/>
            </a:stretch>
          </p:blipFill>
          <p:spPr>
            <a:xfrm rot="16200000">
              <a:off x="7380454" y="2511425"/>
              <a:ext cx="7772400" cy="1835150"/>
            </a:xfrm>
            <a:prstGeom prst="rect">
              <a:avLst/>
            </a:prstGeom>
          </p:spPr>
        </p:pic>
        <p:pic>
          <p:nvPicPr>
            <p:cNvPr id="10" name="Picture 9" descr="Icon&#10;&#10;Description automatically generated">
              <a:extLst>
                <a:ext uri="{FF2B5EF4-FFF2-40B4-BE49-F238E27FC236}">
                  <a16:creationId xmlns:a16="http://schemas.microsoft.com/office/drawing/2014/main" id="{4C5A5C3D-3C0D-4A81-963C-E76CEC438CB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16895" y="5774275"/>
              <a:ext cx="835547" cy="826331"/>
            </a:xfrm>
            <a:prstGeom prst="rect">
              <a:avLst/>
            </a:prstGeom>
          </p:spPr>
        </p:pic>
      </p:grpSp>
      <p:sp>
        <p:nvSpPr>
          <p:cNvPr id="11" name="Rectangle 10">
            <a:extLst>
              <a:ext uri="{FF2B5EF4-FFF2-40B4-BE49-F238E27FC236}">
                <a16:creationId xmlns:a16="http://schemas.microsoft.com/office/drawing/2014/main" id="{DC62D663-8B20-FF93-5C45-CDECB8366911}"/>
              </a:ext>
            </a:extLst>
          </p:cNvPr>
          <p:cNvSpPr/>
          <p:nvPr/>
        </p:nvSpPr>
        <p:spPr>
          <a:xfrm>
            <a:off x="805329" y="2387279"/>
            <a:ext cx="9670166" cy="515832"/>
          </a:xfrm>
          <a:prstGeom prst="rect">
            <a:avLst/>
          </a:prstGeom>
          <a:solidFill>
            <a:srgbClr val="54AC61">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sp>
        <p:nvSpPr>
          <p:cNvPr id="12" name="Rectangle 11">
            <a:extLst>
              <a:ext uri="{FF2B5EF4-FFF2-40B4-BE49-F238E27FC236}">
                <a16:creationId xmlns:a16="http://schemas.microsoft.com/office/drawing/2014/main" id="{F9BCF25E-FF8E-B78C-B701-CE3DD39C91DE}"/>
              </a:ext>
            </a:extLst>
          </p:cNvPr>
          <p:cNvSpPr/>
          <p:nvPr/>
        </p:nvSpPr>
        <p:spPr>
          <a:xfrm>
            <a:off x="805329" y="3429000"/>
            <a:ext cx="9670166" cy="515832"/>
          </a:xfrm>
          <a:prstGeom prst="rect">
            <a:avLst/>
          </a:prstGeom>
          <a:solidFill>
            <a:srgbClr val="54AC61">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sp>
        <p:nvSpPr>
          <p:cNvPr id="13" name="Rectangle 12">
            <a:extLst>
              <a:ext uri="{FF2B5EF4-FFF2-40B4-BE49-F238E27FC236}">
                <a16:creationId xmlns:a16="http://schemas.microsoft.com/office/drawing/2014/main" id="{1F2EC256-121B-3323-91AD-57E85F171429}"/>
              </a:ext>
            </a:extLst>
          </p:cNvPr>
          <p:cNvSpPr/>
          <p:nvPr/>
        </p:nvSpPr>
        <p:spPr>
          <a:xfrm>
            <a:off x="805329" y="4553235"/>
            <a:ext cx="9670166" cy="515832"/>
          </a:xfrm>
          <a:prstGeom prst="rect">
            <a:avLst/>
          </a:prstGeom>
          <a:solidFill>
            <a:srgbClr val="54AC61">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sp>
        <p:nvSpPr>
          <p:cNvPr id="14" name="Rectangle 13">
            <a:extLst>
              <a:ext uri="{FF2B5EF4-FFF2-40B4-BE49-F238E27FC236}">
                <a16:creationId xmlns:a16="http://schemas.microsoft.com/office/drawing/2014/main" id="{D2AD53B4-53C3-B6B9-321B-00ED9046DFE2}"/>
              </a:ext>
            </a:extLst>
          </p:cNvPr>
          <p:cNvSpPr/>
          <p:nvPr/>
        </p:nvSpPr>
        <p:spPr>
          <a:xfrm>
            <a:off x="819492" y="5629375"/>
            <a:ext cx="9670166" cy="515832"/>
          </a:xfrm>
          <a:prstGeom prst="rect">
            <a:avLst/>
          </a:prstGeom>
          <a:solidFill>
            <a:srgbClr val="54AC61">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sp>
        <p:nvSpPr>
          <p:cNvPr id="2" name="Oval 1">
            <a:extLst>
              <a:ext uri="{FF2B5EF4-FFF2-40B4-BE49-F238E27FC236}">
                <a16:creationId xmlns:a16="http://schemas.microsoft.com/office/drawing/2014/main" id="{3C838300-F02C-690B-C7EB-B135FCC99DE7}"/>
              </a:ext>
            </a:extLst>
          </p:cNvPr>
          <p:cNvSpPr/>
          <p:nvPr/>
        </p:nvSpPr>
        <p:spPr>
          <a:xfrm>
            <a:off x="9626482" y="434366"/>
            <a:ext cx="1885030" cy="188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51E5C4A-9339-9D8E-04C9-DB54A7AAFB1B}"/>
              </a:ext>
            </a:extLst>
          </p:cNvPr>
          <p:cNvPicPr>
            <a:picLocks noChangeAspect="1"/>
          </p:cNvPicPr>
          <p:nvPr/>
        </p:nvPicPr>
        <p:blipFill>
          <a:blip r:embed="rId5"/>
          <a:stretch>
            <a:fillRect/>
          </a:stretch>
        </p:blipFill>
        <p:spPr>
          <a:xfrm>
            <a:off x="9732339" y="568399"/>
            <a:ext cx="1633741" cy="1633741"/>
          </a:xfrm>
          <a:prstGeom prst="rect">
            <a:avLst/>
          </a:prstGeom>
        </p:spPr>
      </p:pic>
      <p:pic>
        <p:nvPicPr>
          <p:cNvPr id="16" name="Picture 15">
            <a:extLst>
              <a:ext uri="{FF2B5EF4-FFF2-40B4-BE49-F238E27FC236}">
                <a16:creationId xmlns:a16="http://schemas.microsoft.com/office/drawing/2014/main" id="{5EEF231E-DFE1-24D8-E88E-4963D361DF35}"/>
              </a:ext>
            </a:extLst>
          </p:cNvPr>
          <p:cNvPicPr>
            <a:picLocks noChangeAspect="1"/>
          </p:cNvPicPr>
          <p:nvPr/>
        </p:nvPicPr>
        <p:blipFill>
          <a:blip r:embed="rId6"/>
          <a:stretch>
            <a:fillRect/>
          </a:stretch>
        </p:blipFill>
        <p:spPr>
          <a:xfrm>
            <a:off x="106672" y="1011278"/>
            <a:ext cx="2868538" cy="182983"/>
          </a:xfrm>
          <a:prstGeom prst="rect">
            <a:avLst/>
          </a:prstGeom>
        </p:spPr>
      </p:pic>
    </p:spTree>
    <p:extLst>
      <p:ext uri="{BB962C8B-B14F-4D97-AF65-F5344CB8AC3E}">
        <p14:creationId xmlns:p14="http://schemas.microsoft.com/office/powerpoint/2010/main" val="279910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128D7AC-D0D4-1543-AE4C-A16ECCBE6F5A}"/>
              </a:ext>
            </a:extLst>
          </p:cNvPr>
          <p:cNvSpPr txBox="1">
            <a:spLocks/>
          </p:cNvSpPr>
          <p:nvPr/>
        </p:nvSpPr>
        <p:spPr>
          <a:xfrm>
            <a:off x="282899" y="13127"/>
            <a:ext cx="994562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spc="-150" dirty="0">
                <a:solidFill>
                  <a:srgbClr val="2C7646"/>
                </a:solidFill>
                <a:latin typeface="Arial" panose="020B0604020202020204" pitchFamily="34" charset="0"/>
                <a:ea typeface="Roboto" panose="02000000000000000000" pitchFamily="2" charset="0"/>
                <a:cs typeface="Arial" panose="020B0604020202020204" pitchFamily="34" charset="0"/>
              </a:rPr>
              <a:t>Five Commitments of a Healthy Church</a:t>
            </a:r>
          </a:p>
        </p:txBody>
      </p:sp>
      <p:sp>
        <p:nvSpPr>
          <p:cNvPr id="5" name="TextBox 4">
            <a:extLst>
              <a:ext uri="{FF2B5EF4-FFF2-40B4-BE49-F238E27FC236}">
                <a16:creationId xmlns:a16="http://schemas.microsoft.com/office/drawing/2014/main" id="{F4299A7A-0EBA-A416-04FA-E9F65A75E0F4}"/>
              </a:ext>
            </a:extLst>
          </p:cNvPr>
          <p:cNvSpPr txBox="1"/>
          <p:nvPr/>
        </p:nvSpPr>
        <p:spPr>
          <a:xfrm>
            <a:off x="819492" y="1662233"/>
            <a:ext cx="4633041" cy="523220"/>
          </a:xfrm>
          <a:prstGeom prst="rect">
            <a:avLst/>
          </a:prstGeom>
          <a:noFill/>
        </p:spPr>
        <p:txBody>
          <a:bodyPr wrap="square" rtlCol="0">
            <a:spAutoFit/>
          </a:bodyPr>
          <a:lstStyle/>
          <a:p>
            <a:r>
              <a:rPr lang="en-US" sz="2800" b="1" dirty="0">
                <a:solidFill>
                  <a:srgbClr val="54AC61"/>
                </a:solidFill>
                <a:latin typeface="Arial" panose="020B0604020202020204" pitchFamily="34" charset="0"/>
                <a:cs typeface="Arial" panose="020B0604020202020204" pitchFamily="34" charset="0"/>
              </a:rPr>
              <a:t>Empowering Leadership</a:t>
            </a:r>
            <a:endParaRPr lang="en-US" sz="2800" dirty="0">
              <a:solidFill>
                <a:srgbClr val="54AC61"/>
              </a:solidFill>
              <a:latin typeface="Arial" panose="020B0604020202020204" pitchFamily="34" charset="0"/>
              <a:cs typeface="Arial" panose="020B0604020202020204" pitchFamily="34" charset="0"/>
            </a:endParaRPr>
          </a:p>
        </p:txBody>
      </p:sp>
      <p:graphicFrame>
        <p:nvGraphicFramePr>
          <p:cNvPr id="19" name="Diagram 18">
            <a:extLst>
              <a:ext uri="{FF2B5EF4-FFF2-40B4-BE49-F238E27FC236}">
                <a16:creationId xmlns:a16="http://schemas.microsoft.com/office/drawing/2014/main" id="{9B8A086A-5434-07EB-32D9-2326228A31AE}"/>
              </a:ext>
            </a:extLst>
          </p:cNvPr>
          <p:cNvGraphicFramePr/>
          <p:nvPr>
            <p:extLst>
              <p:ext uri="{D42A27DB-BD31-4B8C-83A1-F6EECF244321}">
                <p14:modId xmlns:p14="http://schemas.microsoft.com/office/powerpoint/2010/main" val="48771451"/>
              </p:ext>
            </p:extLst>
          </p:nvPr>
        </p:nvGraphicFramePr>
        <p:xfrm>
          <a:off x="864050" y="2357305"/>
          <a:ext cx="7581900" cy="3937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8DA8D7CD-9161-A0BC-58E3-EE6E17AD4DEF}"/>
              </a:ext>
            </a:extLst>
          </p:cNvPr>
          <p:cNvGrpSpPr/>
          <p:nvPr/>
        </p:nvGrpSpPr>
        <p:grpSpPr>
          <a:xfrm>
            <a:off x="10349079" y="-457200"/>
            <a:ext cx="1835150" cy="7772400"/>
            <a:chOff x="10349079" y="-457200"/>
            <a:chExt cx="1835150" cy="7772400"/>
          </a:xfrm>
        </p:grpSpPr>
        <p:pic>
          <p:nvPicPr>
            <p:cNvPr id="8" name="Picture 7">
              <a:extLst>
                <a:ext uri="{FF2B5EF4-FFF2-40B4-BE49-F238E27FC236}">
                  <a16:creationId xmlns:a16="http://schemas.microsoft.com/office/drawing/2014/main" id="{CFD86CB2-398A-44CC-0214-098B1DBDFBA3}"/>
                </a:ext>
              </a:extLst>
            </p:cNvPr>
            <p:cNvPicPr>
              <a:picLocks noChangeAspect="1"/>
            </p:cNvPicPr>
            <p:nvPr/>
          </p:nvPicPr>
          <p:blipFill>
            <a:blip r:embed="rId8"/>
            <a:stretch>
              <a:fillRect/>
            </a:stretch>
          </p:blipFill>
          <p:spPr>
            <a:xfrm rot="16200000">
              <a:off x="7380454" y="2511425"/>
              <a:ext cx="7772400" cy="1835150"/>
            </a:xfrm>
            <a:prstGeom prst="rect">
              <a:avLst/>
            </a:prstGeom>
          </p:spPr>
        </p:pic>
        <p:pic>
          <p:nvPicPr>
            <p:cNvPr id="10" name="Picture 9" descr="Icon&#10;&#10;Description automatically generated">
              <a:extLst>
                <a:ext uri="{FF2B5EF4-FFF2-40B4-BE49-F238E27FC236}">
                  <a16:creationId xmlns:a16="http://schemas.microsoft.com/office/drawing/2014/main" id="{E5CFAC21-9489-59B4-4A7E-5148315D64B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1116895" y="5774275"/>
              <a:ext cx="835547" cy="826331"/>
            </a:xfrm>
            <a:prstGeom prst="rect">
              <a:avLst/>
            </a:prstGeom>
          </p:spPr>
        </p:pic>
      </p:grpSp>
      <p:sp>
        <p:nvSpPr>
          <p:cNvPr id="2" name="Oval 1">
            <a:extLst>
              <a:ext uri="{FF2B5EF4-FFF2-40B4-BE49-F238E27FC236}">
                <a16:creationId xmlns:a16="http://schemas.microsoft.com/office/drawing/2014/main" id="{1962AD73-6D45-6CED-882C-DA3FAF3E9027}"/>
              </a:ext>
            </a:extLst>
          </p:cNvPr>
          <p:cNvSpPr/>
          <p:nvPr/>
        </p:nvSpPr>
        <p:spPr>
          <a:xfrm>
            <a:off x="9626482" y="434366"/>
            <a:ext cx="1885030" cy="188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3B1C5DB-D56F-CA55-A354-35D7C936F399}"/>
              </a:ext>
            </a:extLst>
          </p:cNvPr>
          <p:cNvPicPr>
            <a:picLocks noChangeAspect="1"/>
          </p:cNvPicPr>
          <p:nvPr/>
        </p:nvPicPr>
        <p:blipFill>
          <a:blip r:embed="rId10"/>
          <a:stretch>
            <a:fillRect/>
          </a:stretch>
        </p:blipFill>
        <p:spPr>
          <a:xfrm>
            <a:off x="9732339" y="568399"/>
            <a:ext cx="1633741" cy="1633741"/>
          </a:xfrm>
          <a:prstGeom prst="rect">
            <a:avLst/>
          </a:prstGeom>
        </p:spPr>
      </p:pic>
      <p:pic>
        <p:nvPicPr>
          <p:cNvPr id="12" name="Picture 11">
            <a:extLst>
              <a:ext uri="{FF2B5EF4-FFF2-40B4-BE49-F238E27FC236}">
                <a16:creationId xmlns:a16="http://schemas.microsoft.com/office/drawing/2014/main" id="{E59D1293-CF39-D9D2-D3FE-4CF0A9C4B495}"/>
              </a:ext>
            </a:extLst>
          </p:cNvPr>
          <p:cNvPicPr>
            <a:picLocks noChangeAspect="1"/>
          </p:cNvPicPr>
          <p:nvPr/>
        </p:nvPicPr>
        <p:blipFill>
          <a:blip r:embed="rId11"/>
          <a:stretch>
            <a:fillRect/>
          </a:stretch>
        </p:blipFill>
        <p:spPr>
          <a:xfrm>
            <a:off x="106672" y="1011278"/>
            <a:ext cx="2868538" cy="182983"/>
          </a:xfrm>
          <a:prstGeom prst="rect">
            <a:avLst/>
          </a:prstGeom>
        </p:spPr>
      </p:pic>
    </p:spTree>
    <p:extLst>
      <p:ext uri="{BB962C8B-B14F-4D97-AF65-F5344CB8AC3E}">
        <p14:creationId xmlns:p14="http://schemas.microsoft.com/office/powerpoint/2010/main" val="124370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361ECB-A7A2-E585-0766-535015226B5C}"/>
              </a:ext>
            </a:extLst>
          </p:cNvPr>
          <p:cNvSpPr txBox="1"/>
          <p:nvPr/>
        </p:nvSpPr>
        <p:spPr>
          <a:xfrm>
            <a:off x="819492" y="1840106"/>
            <a:ext cx="9560641" cy="4862100"/>
          </a:xfrm>
          <a:prstGeom prst="rect">
            <a:avLst/>
          </a:prstGeom>
          <a:noFill/>
        </p:spPr>
        <p:txBody>
          <a:bodyPr wrap="square" rtlCol="0">
            <a:spAutoFit/>
          </a:bodyPr>
          <a:lstStyle/>
          <a:p>
            <a:pPr marL="285750" lvl="0" indent="-285750" algn="l" defTabSz="711200">
              <a:lnSpc>
                <a:spcPct val="150000"/>
              </a:lnSpc>
              <a:spcBef>
                <a:spcPct val="0"/>
              </a:spcBef>
              <a:spcAft>
                <a:spcPct val="35000"/>
              </a:spcAft>
              <a:buFont typeface="Arial" panose="020B0604020202020204" pitchFamily="34" charset="0"/>
              <a:buChar char="•"/>
            </a:pPr>
            <a:r>
              <a:rPr lang="en-US" sz="2400" kern="1200" dirty="0">
                <a:solidFill>
                  <a:schemeClr val="tx1"/>
                </a:solidFill>
                <a:latin typeface="Arial" panose="020B0604020202020204" pitchFamily="34" charset="0"/>
                <a:cs typeface="Arial" panose="020B0604020202020204" pitchFamily="34" charset="0"/>
              </a:rPr>
              <a:t>Says, “Follow me!”</a:t>
            </a:r>
            <a:endParaRPr lang="en-US" sz="2400" dirty="0">
              <a:solidFill>
                <a:schemeClr val="tx1"/>
              </a:solidFill>
              <a:latin typeface="Arial" panose="020B0604020202020204" pitchFamily="34" charset="0"/>
              <a:cs typeface="Arial" panose="020B0604020202020204" pitchFamily="34" charset="0"/>
            </a:endParaRPr>
          </a:p>
          <a:p>
            <a:pPr marL="285750" indent="-285750" defTabSz="711200">
              <a:lnSpc>
                <a:spcPct val="150000"/>
              </a:lnSpc>
              <a:spcBef>
                <a:spcPct val="0"/>
              </a:spcBef>
              <a:spcAft>
                <a:spcPct val="35000"/>
              </a:spcAft>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Decides what his vision and goals are for the church.</a:t>
            </a:r>
          </a:p>
          <a:p>
            <a:pPr marL="285750" lvl="0" indent="-285750" defTabSz="711200">
              <a:lnSpc>
                <a:spcPct val="150000"/>
              </a:lnSpc>
              <a:spcBef>
                <a:spcPct val="0"/>
              </a:spcBef>
              <a:spcAft>
                <a:spcPct val="35000"/>
              </a:spcAft>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Doesn’t delegate, just gives orders.</a:t>
            </a:r>
          </a:p>
          <a:p>
            <a:pPr marL="285750" indent="-285750" defTabSz="711200">
              <a:lnSpc>
                <a:spcPct val="150000"/>
              </a:lnSpc>
              <a:spcBef>
                <a:spcPct val="0"/>
              </a:spcBef>
              <a:spcAft>
                <a:spcPct val="35000"/>
              </a:spcAft>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Makes decisions on his own.</a:t>
            </a:r>
          </a:p>
          <a:p>
            <a:pPr marL="285750" lvl="0" indent="-285750" defTabSz="711200">
              <a:lnSpc>
                <a:spcPct val="150000"/>
              </a:lnSpc>
              <a:spcBef>
                <a:spcPct val="0"/>
              </a:spcBef>
              <a:spcAft>
                <a:spcPct val="35000"/>
              </a:spcAft>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Complains about the weaknesses of the congregation.</a:t>
            </a:r>
          </a:p>
          <a:p>
            <a:pPr marL="285750" indent="-285750" defTabSz="711200">
              <a:spcBef>
                <a:spcPct val="0"/>
              </a:spcBef>
              <a:spcAft>
                <a:spcPct val="35000"/>
              </a:spcAft>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Does everything himself: preaching, visiting, praying, teaching, leading, worship, etc. </a:t>
            </a:r>
          </a:p>
          <a:p>
            <a:pPr marL="285750" lvl="0" indent="-285750" defTabSz="711200">
              <a:lnSpc>
                <a:spcPct val="150000"/>
              </a:lnSpc>
              <a:spcBef>
                <a:spcPct val="0"/>
              </a:spcBef>
              <a:spcAft>
                <a:spcPct val="35000"/>
              </a:spcAft>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Sees other leaders as competitors and threats. </a:t>
            </a:r>
          </a:p>
        </p:txBody>
      </p:sp>
      <p:sp>
        <p:nvSpPr>
          <p:cNvPr id="14" name="Rectangle 13">
            <a:extLst>
              <a:ext uri="{FF2B5EF4-FFF2-40B4-BE49-F238E27FC236}">
                <a16:creationId xmlns:a16="http://schemas.microsoft.com/office/drawing/2014/main" id="{ACE839A9-39B8-E627-4A44-C36367A0492E}"/>
              </a:ext>
            </a:extLst>
          </p:cNvPr>
          <p:cNvSpPr/>
          <p:nvPr/>
        </p:nvSpPr>
        <p:spPr>
          <a:xfrm>
            <a:off x="844630" y="5157789"/>
            <a:ext cx="9030361" cy="960318"/>
          </a:xfrm>
          <a:prstGeom prst="rect">
            <a:avLst/>
          </a:prstGeom>
          <a:solidFill>
            <a:srgbClr val="54AC61">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sp>
        <p:nvSpPr>
          <p:cNvPr id="9" name="Title 1">
            <a:extLst>
              <a:ext uri="{FF2B5EF4-FFF2-40B4-BE49-F238E27FC236}">
                <a16:creationId xmlns:a16="http://schemas.microsoft.com/office/drawing/2014/main" id="{4128D7AC-D0D4-1543-AE4C-A16ECCBE6F5A}"/>
              </a:ext>
            </a:extLst>
          </p:cNvPr>
          <p:cNvSpPr txBox="1">
            <a:spLocks/>
          </p:cNvSpPr>
          <p:nvPr/>
        </p:nvSpPr>
        <p:spPr>
          <a:xfrm>
            <a:off x="282899" y="13127"/>
            <a:ext cx="994562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spc="-150" dirty="0">
                <a:solidFill>
                  <a:srgbClr val="2C7646"/>
                </a:solidFill>
                <a:latin typeface="Arial" panose="020B0604020202020204" pitchFamily="34" charset="0"/>
                <a:ea typeface="Roboto" panose="02000000000000000000" pitchFamily="2" charset="0"/>
                <a:cs typeface="Arial" panose="020B0604020202020204" pitchFamily="34" charset="0"/>
              </a:rPr>
              <a:t>Contrast between Leadership Styles</a:t>
            </a:r>
          </a:p>
        </p:txBody>
      </p:sp>
      <p:sp>
        <p:nvSpPr>
          <p:cNvPr id="5" name="TextBox 4">
            <a:extLst>
              <a:ext uri="{FF2B5EF4-FFF2-40B4-BE49-F238E27FC236}">
                <a16:creationId xmlns:a16="http://schemas.microsoft.com/office/drawing/2014/main" id="{F4299A7A-0EBA-A416-04FA-E9F65A75E0F4}"/>
              </a:ext>
            </a:extLst>
          </p:cNvPr>
          <p:cNvSpPr txBox="1"/>
          <p:nvPr/>
        </p:nvSpPr>
        <p:spPr>
          <a:xfrm>
            <a:off x="819492" y="1296707"/>
            <a:ext cx="4633041" cy="523220"/>
          </a:xfrm>
          <a:prstGeom prst="rect">
            <a:avLst/>
          </a:prstGeom>
          <a:noFill/>
        </p:spPr>
        <p:txBody>
          <a:bodyPr wrap="square" rtlCol="0">
            <a:spAutoFit/>
          </a:bodyPr>
          <a:lstStyle/>
          <a:p>
            <a:r>
              <a:rPr lang="en-US" sz="2800" b="1" dirty="0">
                <a:solidFill>
                  <a:srgbClr val="54AC61"/>
                </a:solidFill>
                <a:latin typeface="Arial" panose="020B0604020202020204" pitchFamily="34" charset="0"/>
                <a:cs typeface="Arial" panose="020B0604020202020204" pitchFamily="34" charset="0"/>
              </a:rPr>
              <a:t>The Authoritarian Leader:</a:t>
            </a:r>
          </a:p>
        </p:txBody>
      </p:sp>
      <p:grpSp>
        <p:nvGrpSpPr>
          <p:cNvPr id="8" name="Group 7">
            <a:extLst>
              <a:ext uri="{FF2B5EF4-FFF2-40B4-BE49-F238E27FC236}">
                <a16:creationId xmlns:a16="http://schemas.microsoft.com/office/drawing/2014/main" id="{894A7083-BC4D-1F1C-8A17-25CADEB08CED}"/>
              </a:ext>
            </a:extLst>
          </p:cNvPr>
          <p:cNvGrpSpPr/>
          <p:nvPr/>
        </p:nvGrpSpPr>
        <p:grpSpPr>
          <a:xfrm>
            <a:off x="10349079" y="-457200"/>
            <a:ext cx="1835150" cy="7772400"/>
            <a:chOff x="10349079" y="-457200"/>
            <a:chExt cx="1835150" cy="7772400"/>
          </a:xfrm>
        </p:grpSpPr>
        <p:pic>
          <p:nvPicPr>
            <p:cNvPr id="10" name="Picture 9">
              <a:extLst>
                <a:ext uri="{FF2B5EF4-FFF2-40B4-BE49-F238E27FC236}">
                  <a16:creationId xmlns:a16="http://schemas.microsoft.com/office/drawing/2014/main" id="{BF7BCEF7-5393-0F32-3AA9-88805D265400}"/>
                </a:ext>
              </a:extLst>
            </p:cNvPr>
            <p:cNvPicPr>
              <a:picLocks noChangeAspect="1"/>
            </p:cNvPicPr>
            <p:nvPr/>
          </p:nvPicPr>
          <p:blipFill>
            <a:blip r:embed="rId3"/>
            <a:stretch>
              <a:fillRect/>
            </a:stretch>
          </p:blipFill>
          <p:spPr>
            <a:xfrm rot="16200000">
              <a:off x="7380454" y="2511425"/>
              <a:ext cx="7772400" cy="1835150"/>
            </a:xfrm>
            <a:prstGeom prst="rect">
              <a:avLst/>
            </a:prstGeom>
          </p:spPr>
        </p:pic>
        <p:pic>
          <p:nvPicPr>
            <p:cNvPr id="11" name="Picture 10" descr="Icon&#10;&#10;Description automatically generated">
              <a:extLst>
                <a:ext uri="{FF2B5EF4-FFF2-40B4-BE49-F238E27FC236}">
                  <a16:creationId xmlns:a16="http://schemas.microsoft.com/office/drawing/2014/main" id="{6CF4DBA5-D3CF-066B-4CFF-6203284EF7E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16895" y="5774275"/>
              <a:ext cx="835547" cy="826331"/>
            </a:xfrm>
            <a:prstGeom prst="rect">
              <a:avLst/>
            </a:prstGeom>
          </p:spPr>
        </p:pic>
      </p:grpSp>
      <p:sp>
        <p:nvSpPr>
          <p:cNvPr id="12" name="Rectangle 11">
            <a:extLst>
              <a:ext uri="{FF2B5EF4-FFF2-40B4-BE49-F238E27FC236}">
                <a16:creationId xmlns:a16="http://schemas.microsoft.com/office/drawing/2014/main" id="{3B07C198-CA32-D5FD-EB6F-8CA45C212C72}"/>
              </a:ext>
            </a:extLst>
          </p:cNvPr>
          <p:cNvSpPr/>
          <p:nvPr/>
        </p:nvSpPr>
        <p:spPr>
          <a:xfrm>
            <a:off x="819491" y="3963902"/>
            <a:ext cx="9030361" cy="515832"/>
          </a:xfrm>
          <a:prstGeom prst="rect">
            <a:avLst/>
          </a:prstGeom>
          <a:solidFill>
            <a:srgbClr val="54AC61">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sp>
        <p:nvSpPr>
          <p:cNvPr id="13" name="Rectangle 12">
            <a:extLst>
              <a:ext uri="{FF2B5EF4-FFF2-40B4-BE49-F238E27FC236}">
                <a16:creationId xmlns:a16="http://schemas.microsoft.com/office/drawing/2014/main" id="{A46D0C6D-9613-283A-94CB-944CA46779BE}"/>
              </a:ext>
            </a:extLst>
          </p:cNvPr>
          <p:cNvSpPr/>
          <p:nvPr/>
        </p:nvSpPr>
        <p:spPr>
          <a:xfrm>
            <a:off x="819492" y="2625817"/>
            <a:ext cx="9030361" cy="515832"/>
          </a:xfrm>
          <a:prstGeom prst="rect">
            <a:avLst/>
          </a:prstGeom>
          <a:solidFill>
            <a:srgbClr val="54AC61">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2" name="Oval 1">
            <a:extLst>
              <a:ext uri="{FF2B5EF4-FFF2-40B4-BE49-F238E27FC236}">
                <a16:creationId xmlns:a16="http://schemas.microsoft.com/office/drawing/2014/main" id="{47C88929-1235-243F-4304-9CB406811083}"/>
              </a:ext>
            </a:extLst>
          </p:cNvPr>
          <p:cNvSpPr/>
          <p:nvPr/>
        </p:nvSpPr>
        <p:spPr>
          <a:xfrm>
            <a:off x="9626482" y="434366"/>
            <a:ext cx="1885030" cy="188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18697F4-F5A9-0395-167C-FB45801B2600}"/>
              </a:ext>
            </a:extLst>
          </p:cNvPr>
          <p:cNvPicPr>
            <a:picLocks noChangeAspect="1"/>
          </p:cNvPicPr>
          <p:nvPr/>
        </p:nvPicPr>
        <p:blipFill>
          <a:blip r:embed="rId5"/>
          <a:stretch>
            <a:fillRect/>
          </a:stretch>
        </p:blipFill>
        <p:spPr>
          <a:xfrm>
            <a:off x="9732339" y="568399"/>
            <a:ext cx="1633741" cy="1633741"/>
          </a:xfrm>
          <a:prstGeom prst="rect">
            <a:avLst/>
          </a:prstGeom>
        </p:spPr>
      </p:pic>
      <p:pic>
        <p:nvPicPr>
          <p:cNvPr id="16" name="Picture 15">
            <a:extLst>
              <a:ext uri="{FF2B5EF4-FFF2-40B4-BE49-F238E27FC236}">
                <a16:creationId xmlns:a16="http://schemas.microsoft.com/office/drawing/2014/main" id="{8C6B1181-44A7-2C66-88E9-4448412BE159}"/>
              </a:ext>
            </a:extLst>
          </p:cNvPr>
          <p:cNvPicPr>
            <a:picLocks noChangeAspect="1"/>
          </p:cNvPicPr>
          <p:nvPr/>
        </p:nvPicPr>
        <p:blipFill>
          <a:blip r:embed="rId6"/>
          <a:stretch>
            <a:fillRect/>
          </a:stretch>
        </p:blipFill>
        <p:spPr>
          <a:xfrm>
            <a:off x="106672" y="1011278"/>
            <a:ext cx="2868538" cy="182983"/>
          </a:xfrm>
          <a:prstGeom prst="rect">
            <a:avLst/>
          </a:prstGeom>
        </p:spPr>
      </p:pic>
    </p:spTree>
    <p:extLst>
      <p:ext uri="{BB962C8B-B14F-4D97-AF65-F5344CB8AC3E}">
        <p14:creationId xmlns:p14="http://schemas.microsoft.com/office/powerpoint/2010/main" val="4196912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128D7AC-D0D4-1543-AE4C-A16ECCBE6F5A}"/>
              </a:ext>
            </a:extLst>
          </p:cNvPr>
          <p:cNvSpPr txBox="1">
            <a:spLocks/>
          </p:cNvSpPr>
          <p:nvPr/>
        </p:nvSpPr>
        <p:spPr>
          <a:xfrm>
            <a:off x="282899" y="13127"/>
            <a:ext cx="994562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spc="-150" dirty="0">
                <a:solidFill>
                  <a:srgbClr val="2C7646"/>
                </a:solidFill>
                <a:latin typeface="Arial" panose="020B0604020202020204" pitchFamily="34" charset="0"/>
                <a:ea typeface="Roboto" panose="02000000000000000000" pitchFamily="2" charset="0"/>
                <a:cs typeface="Arial" panose="020B0604020202020204" pitchFamily="34" charset="0"/>
              </a:rPr>
              <a:t>Contrast between Leadership Styles</a:t>
            </a:r>
          </a:p>
        </p:txBody>
      </p:sp>
      <p:sp>
        <p:nvSpPr>
          <p:cNvPr id="5" name="TextBox 4">
            <a:extLst>
              <a:ext uri="{FF2B5EF4-FFF2-40B4-BE49-F238E27FC236}">
                <a16:creationId xmlns:a16="http://schemas.microsoft.com/office/drawing/2014/main" id="{F4299A7A-0EBA-A416-04FA-E9F65A75E0F4}"/>
              </a:ext>
            </a:extLst>
          </p:cNvPr>
          <p:cNvSpPr txBox="1"/>
          <p:nvPr/>
        </p:nvSpPr>
        <p:spPr>
          <a:xfrm>
            <a:off x="819492" y="1433563"/>
            <a:ext cx="4633041" cy="523220"/>
          </a:xfrm>
          <a:prstGeom prst="rect">
            <a:avLst/>
          </a:prstGeom>
          <a:noFill/>
        </p:spPr>
        <p:txBody>
          <a:bodyPr wrap="square" rtlCol="0">
            <a:spAutoFit/>
          </a:bodyPr>
          <a:lstStyle/>
          <a:p>
            <a:r>
              <a:rPr lang="en-US" sz="2800" b="1" dirty="0">
                <a:solidFill>
                  <a:srgbClr val="54AC61"/>
                </a:solidFill>
                <a:latin typeface="Arial" panose="020B0604020202020204" pitchFamily="34" charset="0"/>
                <a:cs typeface="Arial" panose="020B0604020202020204" pitchFamily="34" charset="0"/>
              </a:rPr>
              <a:t>The Servant Leader:</a:t>
            </a:r>
          </a:p>
        </p:txBody>
      </p:sp>
      <p:sp>
        <p:nvSpPr>
          <p:cNvPr id="3" name="TextBox 2">
            <a:extLst>
              <a:ext uri="{FF2B5EF4-FFF2-40B4-BE49-F238E27FC236}">
                <a16:creationId xmlns:a16="http://schemas.microsoft.com/office/drawing/2014/main" id="{8A361ECB-A7A2-E585-0766-535015226B5C}"/>
              </a:ext>
            </a:extLst>
          </p:cNvPr>
          <p:cNvSpPr txBox="1"/>
          <p:nvPr/>
        </p:nvSpPr>
        <p:spPr>
          <a:xfrm>
            <a:off x="819492" y="2141997"/>
            <a:ext cx="9560641" cy="3527119"/>
          </a:xfrm>
          <a:prstGeom prst="rect">
            <a:avLst/>
          </a:prstGeom>
          <a:noFill/>
        </p:spPr>
        <p:txBody>
          <a:bodyPr wrap="square" rtlCol="0">
            <a:spAutoFit/>
          </a:bodyPr>
          <a:lstStyle/>
          <a:p>
            <a:pPr marL="342900" lvl="0" indent="-342900" algn="l" defTabSz="711200">
              <a:lnSpc>
                <a:spcPct val="90000"/>
              </a:lnSpc>
              <a:spcBef>
                <a:spcPct val="0"/>
              </a:spcBef>
              <a:spcAft>
                <a:spcPct val="35000"/>
              </a:spcAft>
              <a:buFont typeface="Arial" panose="020B0604020202020204" pitchFamily="34" charset="0"/>
              <a:buChar char="•"/>
            </a:pPr>
            <a:r>
              <a:rPr lang="en-US" sz="2400" kern="1200" dirty="0">
                <a:solidFill>
                  <a:schemeClr val="tx1"/>
                </a:solidFill>
                <a:latin typeface="Arial" panose="020B0604020202020204" pitchFamily="34" charset="0"/>
                <a:cs typeface="Arial" panose="020B0604020202020204" pitchFamily="34" charset="0"/>
              </a:rPr>
              <a:t>Says, “Let’s follow Jesus!”</a:t>
            </a:r>
            <a:endParaRPr lang="en-US" sz="2400" dirty="0">
              <a:solidFill>
                <a:schemeClr val="tx1"/>
              </a:solidFill>
              <a:latin typeface="Arial" panose="020B0604020202020204" pitchFamily="34" charset="0"/>
              <a:cs typeface="Arial" panose="020B0604020202020204" pitchFamily="34" charset="0"/>
            </a:endParaRPr>
          </a:p>
          <a:p>
            <a:pPr marL="342900" lvl="0" indent="-342900" defTabSz="711200">
              <a:lnSpc>
                <a:spcPct val="90000"/>
              </a:lnSpc>
              <a:spcBef>
                <a:spcPct val="0"/>
              </a:spcBef>
              <a:spcAft>
                <a:spcPct val="35000"/>
              </a:spcAft>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Works with leaders to discern the vision and goals God has </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for the church.</a:t>
            </a:r>
          </a:p>
          <a:p>
            <a:pPr marL="342900" lvl="0" indent="-342900" defTabSz="711200">
              <a:lnSpc>
                <a:spcPct val="90000"/>
              </a:lnSpc>
              <a:spcBef>
                <a:spcPct val="0"/>
              </a:spcBef>
              <a:spcAft>
                <a:spcPct val="35000"/>
              </a:spcAft>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Involves others.</a:t>
            </a:r>
          </a:p>
          <a:p>
            <a:pPr marL="342900" indent="-342900" defTabSz="711200">
              <a:lnSpc>
                <a:spcPct val="90000"/>
              </a:lnSpc>
              <a:spcBef>
                <a:spcPct val="0"/>
              </a:spcBef>
              <a:spcAft>
                <a:spcPct val="35000"/>
              </a:spcAft>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Invites others to participate in making decisions.</a:t>
            </a:r>
          </a:p>
          <a:p>
            <a:pPr marL="342900" lvl="0" indent="-342900" defTabSz="711200">
              <a:lnSpc>
                <a:spcPct val="90000"/>
              </a:lnSpc>
              <a:spcBef>
                <a:spcPct val="0"/>
              </a:spcBef>
              <a:spcAft>
                <a:spcPct val="35000"/>
              </a:spcAft>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Strengthens the congregation in its areas of weakness.</a:t>
            </a:r>
          </a:p>
          <a:p>
            <a:pPr marL="342900" lvl="0" indent="-342900" defTabSz="711200">
              <a:lnSpc>
                <a:spcPct val="90000"/>
              </a:lnSpc>
              <a:spcBef>
                <a:spcPct val="0"/>
              </a:spcBef>
              <a:spcAft>
                <a:spcPct val="35000"/>
              </a:spcAft>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Trains others to do ministry and affirms them.</a:t>
            </a:r>
          </a:p>
          <a:p>
            <a:pPr marL="342900" indent="-342900" defTabSz="711200">
              <a:lnSpc>
                <a:spcPct val="90000"/>
              </a:lnSpc>
              <a:spcBef>
                <a:spcPct val="0"/>
              </a:spcBef>
              <a:spcAft>
                <a:spcPct val="35000"/>
              </a:spcAft>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Sees other leaders as partners and blessings. </a:t>
            </a:r>
          </a:p>
        </p:txBody>
      </p:sp>
      <p:sp>
        <p:nvSpPr>
          <p:cNvPr id="6" name="Rectangle 5">
            <a:extLst>
              <a:ext uri="{FF2B5EF4-FFF2-40B4-BE49-F238E27FC236}">
                <a16:creationId xmlns:a16="http://schemas.microsoft.com/office/drawing/2014/main" id="{C3B165B9-93D0-712A-08BD-87363A3E1BE9}"/>
              </a:ext>
            </a:extLst>
          </p:cNvPr>
          <p:cNvSpPr/>
          <p:nvPr/>
        </p:nvSpPr>
        <p:spPr>
          <a:xfrm>
            <a:off x="1158584" y="5766336"/>
            <a:ext cx="8875930" cy="830997"/>
          </a:xfrm>
          <a:prstGeom prst="rect">
            <a:avLst/>
          </a:prstGeom>
        </p:spPr>
        <p:txBody>
          <a:bodyPr wrap="square">
            <a:spAutoFit/>
          </a:bodyPr>
          <a:lstStyle/>
          <a:p>
            <a:r>
              <a:rPr lang="en-US" sz="2400" b="1" i="1" dirty="0">
                <a:solidFill>
                  <a:srgbClr val="A61702"/>
                </a:solidFill>
                <a:latin typeface="Arial" panose="020B0604020202020204" pitchFamily="34" charset="0"/>
                <a:cs typeface="Arial" panose="020B0604020202020204" pitchFamily="34" charset="0"/>
              </a:rPr>
              <a:t>Do you put others to work? Who in your church can you involve in different ways?</a:t>
            </a:r>
          </a:p>
        </p:txBody>
      </p:sp>
      <p:grpSp>
        <p:nvGrpSpPr>
          <p:cNvPr id="10" name="Group 9">
            <a:extLst>
              <a:ext uri="{FF2B5EF4-FFF2-40B4-BE49-F238E27FC236}">
                <a16:creationId xmlns:a16="http://schemas.microsoft.com/office/drawing/2014/main" id="{1A932660-1FBA-5AC7-0B9A-93EE3E5BAA58}"/>
              </a:ext>
            </a:extLst>
          </p:cNvPr>
          <p:cNvGrpSpPr/>
          <p:nvPr/>
        </p:nvGrpSpPr>
        <p:grpSpPr>
          <a:xfrm>
            <a:off x="10349079" y="-457200"/>
            <a:ext cx="1835150" cy="7772400"/>
            <a:chOff x="10349079" y="-457200"/>
            <a:chExt cx="1835150" cy="7772400"/>
          </a:xfrm>
        </p:grpSpPr>
        <p:pic>
          <p:nvPicPr>
            <p:cNvPr id="11" name="Picture 10">
              <a:extLst>
                <a:ext uri="{FF2B5EF4-FFF2-40B4-BE49-F238E27FC236}">
                  <a16:creationId xmlns:a16="http://schemas.microsoft.com/office/drawing/2014/main" id="{EF431004-9FAA-9C47-04E7-7B463044E563}"/>
                </a:ext>
              </a:extLst>
            </p:cNvPr>
            <p:cNvPicPr>
              <a:picLocks noChangeAspect="1"/>
            </p:cNvPicPr>
            <p:nvPr/>
          </p:nvPicPr>
          <p:blipFill>
            <a:blip r:embed="rId3"/>
            <a:stretch>
              <a:fillRect/>
            </a:stretch>
          </p:blipFill>
          <p:spPr>
            <a:xfrm rot="16200000">
              <a:off x="7380454" y="2511425"/>
              <a:ext cx="7772400" cy="1835150"/>
            </a:xfrm>
            <a:prstGeom prst="rect">
              <a:avLst/>
            </a:prstGeom>
          </p:spPr>
        </p:pic>
        <p:pic>
          <p:nvPicPr>
            <p:cNvPr id="12" name="Picture 11" descr="Icon&#10;&#10;Description automatically generated">
              <a:extLst>
                <a:ext uri="{FF2B5EF4-FFF2-40B4-BE49-F238E27FC236}">
                  <a16:creationId xmlns:a16="http://schemas.microsoft.com/office/drawing/2014/main" id="{8A2F591E-B378-2725-0013-602F66C3DFE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16895" y="5774275"/>
              <a:ext cx="835547" cy="826331"/>
            </a:xfrm>
            <a:prstGeom prst="rect">
              <a:avLst/>
            </a:prstGeom>
          </p:spPr>
        </p:pic>
      </p:grpSp>
      <p:sp>
        <p:nvSpPr>
          <p:cNvPr id="13" name="Rectangle 12">
            <a:extLst>
              <a:ext uri="{FF2B5EF4-FFF2-40B4-BE49-F238E27FC236}">
                <a16:creationId xmlns:a16="http://schemas.microsoft.com/office/drawing/2014/main" id="{49BBF074-BE45-AA29-2C19-09D7BB90A616}"/>
              </a:ext>
            </a:extLst>
          </p:cNvPr>
          <p:cNvSpPr/>
          <p:nvPr/>
        </p:nvSpPr>
        <p:spPr>
          <a:xfrm>
            <a:off x="819491" y="3357887"/>
            <a:ext cx="9030361" cy="515832"/>
          </a:xfrm>
          <a:prstGeom prst="rect">
            <a:avLst/>
          </a:prstGeom>
          <a:solidFill>
            <a:srgbClr val="54AC61">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sp>
        <p:nvSpPr>
          <p:cNvPr id="14" name="Rectangle 13">
            <a:extLst>
              <a:ext uri="{FF2B5EF4-FFF2-40B4-BE49-F238E27FC236}">
                <a16:creationId xmlns:a16="http://schemas.microsoft.com/office/drawing/2014/main" id="{C6102EB0-C4D6-1B02-2E4A-D97EBDCCDCCD}"/>
              </a:ext>
            </a:extLst>
          </p:cNvPr>
          <p:cNvSpPr/>
          <p:nvPr/>
        </p:nvSpPr>
        <p:spPr>
          <a:xfrm>
            <a:off x="819492" y="2084889"/>
            <a:ext cx="9030361" cy="515832"/>
          </a:xfrm>
          <a:prstGeom prst="rect">
            <a:avLst/>
          </a:prstGeom>
          <a:solidFill>
            <a:srgbClr val="54AC61">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15" name="Rectangle 14">
            <a:extLst>
              <a:ext uri="{FF2B5EF4-FFF2-40B4-BE49-F238E27FC236}">
                <a16:creationId xmlns:a16="http://schemas.microsoft.com/office/drawing/2014/main" id="{C14285DC-0BF2-9024-63CF-9BE0FAA8674C}"/>
              </a:ext>
            </a:extLst>
          </p:cNvPr>
          <p:cNvSpPr/>
          <p:nvPr/>
        </p:nvSpPr>
        <p:spPr>
          <a:xfrm>
            <a:off x="819491" y="4283776"/>
            <a:ext cx="9030361" cy="515832"/>
          </a:xfrm>
          <a:prstGeom prst="rect">
            <a:avLst/>
          </a:prstGeom>
          <a:solidFill>
            <a:srgbClr val="54AC61">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sp>
        <p:nvSpPr>
          <p:cNvPr id="16" name="Rectangle 15">
            <a:extLst>
              <a:ext uri="{FF2B5EF4-FFF2-40B4-BE49-F238E27FC236}">
                <a16:creationId xmlns:a16="http://schemas.microsoft.com/office/drawing/2014/main" id="{4BABB8BA-3228-E13F-7EB8-FFD998AF8CDF}"/>
              </a:ext>
            </a:extLst>
          </p:cNvPr>
          <p:cNvSpPr/>
          <p:nvPr/>
        </p:nvSpPr>
        <p:spPr>
          <a:xfrm>
            <a:off x="819491" y="5144566"/>
            <a:ext cx="9030361" cy="515832"/>
          </a:xfrm>
          <a:prstGeom prst="rect">
            <a:avLst/>
          </a:prstGeom>
          <a:solidFill>
            <a:srgbClr val="54AC61">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sp>
        <p:nvSpPr>
          <p:cNvPr id="2" name="Oval 1">
            <a:extLst>
              <a:ext uri="{FF2B5EF4-FFF2-40B4-BE49-F238E27FC236}">
                <a16:creationId xmlns:a16="http://schemas.microsoft.com/office/drawing/2014/main" id="{5D7191D2-D975-27F4-0629-794A287AB601}"/>
              </a:ext>
            </a:extLst>
          </p:cNvPr>
          <p:cNvSpPr/>
          <p:nvPr/>
        </p:nvSpPr>
        <p:spPr>
          <a:xfrm>
            <a:off x="9626482" y="434366"/>
            <a:ext cx="1885030" cy="188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D08AD54-7E0D-BC09-6776-03128AFCFA7E}"/>
              </a:ext>
            </a:extLst>
          </p:cNvPr>
          <p:cNvPicPr>
            <a:picLocks noChangeAspect="1"/>
          </p:cNvPicPr>
          <p:nvPr/>
        </p:nvPicPr>
        <p:blipFill>
          <a:blip r:embed="rId5"/>
          <a:stretch>
            <a:fillRect/>
          </a:stretch>
        </p:blipFill>
        <p:spPr>
          <a:xfrm>
            <a:off x="9732339" y="568399"/>
            <a:ext cx="1633741" cy="1633741"/>
          </a:xfrm>
          <a:prstGeom prst="rect">
            <a:avLst/>
          </a:prstGeom>
        </p:spPr>
      </p:pic>
      <p:pic>
        <p:nvPicPr>
          <p:cNvPr id="18" name="Picture 17">
            <a:extLst>
              <a:ext uri="{FF2B5EF4-FFF2-40B4-BE49-F238E27FC236}">
                <a16:creationId xmlns:a16="http://schemas.microsoft.com/office/drawing/2014/main" id="{9370B080-A33B-803E-BA09-4A03B5393629}"/>
              </a:ext>
            </a:extLst>
          </p:cNvPr>
          <p:cNvPicPr>
            <a:picLocks noChangeAspect="1"/>
          </p:cNvPicPr>
          <p:nvPr/>
        </p:nvPicPr>
        <p:blipFill>
          <a:blip r:embed="rId6"/>
          <a:stretch>
            <a:fillRect/>
          </a:stretch>
        </p:blipFill>
        <p:spPr>
          <a:xfrm>
            <a:off x="106672" y="1011278"/>
            <a:ext cx="2868538" cy="182983"/>
          </a:xfrm>
          <a:prstGeom prst="rect">
            <a:avLst/>
          </a:prstGeom>
        </p:spPr>
      </p:pic>
    </p:spTree>
    <p:extLst>
      <p:ext uri="{BB962C8B-B14F-4D97-AF65-F5344CB8AC3E}">
        <p14:creationId xmlns:p14="http://schemas.microsoft.com/office/powerpoint/2010/main" val="76321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128D7AC-D0D4-1543-AE4C-A16ECCBE6F5A}"/>
              </a:ext>
            </a:extLst>
          </p:cNvPr>
          <p:cNvSpPr txBox="1">
            <a:spLocks/>
          </p:cNvSpPr>
          <p:nvPr/>
        </p:nvSpPr>
        <p:spPr>
          <a:xfrm>
            <a:off x="282899" y="13127"/>
            <a:ext cx="103851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spc="-150" dirty="0">
                <a:solidFill>
                  <a:srgbClr val="2C7646"/>
                </a:solidFill>
                <a:latin typeface="Arial" panose="020B0604020202020204" pitchFamily="34" charset="0"/>
                <a:ea typeface="Roboto" panose="02000000000000000000" pitchFamily="2" charset="0"/>
                <a:cs typeface="Arial" panose="020B0604020202020204" pitchFamily="34" charset="0"/>
              </a:rPr>
              <a:t>Five Commitments of a Healthy Church</a:t>
            </a:r>
          </a:p>
        </p:txBody>
      </p:sp>
      <p:graphicFrame>
        <p:nvGraphicFramePr>
          <p:cNvPr id="2" name="Diagram 1">
            <a:extLst>
              <a:ext uri="{FF2B5EF4-FFF2-40B4-BE49-F238E27FC236}">
                <a16:creationId xmlns:a16="http://schemas.microsoft.com/office/drawing/2014/main" id="{738BE4F3-A817-5C0E-D72F-A273D1E69E29}"/>
              </a:ext>
            </a:extLst>
          </p:cNvPr>
          <p:cNvGraphicFramePr/>
          <p:nvPr>
            <p:extLst>
              <p:ext uri="{D42A27DB-BD31-4B8C-83A1-F6EECF244321}">
                <p14:modId xmlns:p14="http://schemas.microsoft.com/office/powerpoint/2010/main" val="2906596105"/>
              </p:ext>
            </p:extLst>
          </p:nvPr>
        </p:nvGraphicFramePr>
        <p:xfrm>
          <a:off x="282899" y="1638873"/>
          <a:ext cx="6822850" cy="4548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B0AB09FA-7EE5-46C7-FABF-CA2DE869AFC6}"/>
              </a:ext>
            </a:extLst>
          </p:cNvPr>
          <p:cNvSpPr/>
          <p:nvPr/>
        </p:nvSpPr>
        <p:spPr>
          <a:xfrm>
            <a:off x="6764531" y="2596061"/>
            <a:ext cx="4155718" cy="2308324"/>
          </a:xfrm>
          <a:prstGeom prst="rect">
            <a:avLst/>
          </a:prstGeom>
        </p:spPr>
        <p:txBody>
          <a:bodyPr wrap="square">
            <a:spAutoFit/>
          </a:bodyPr>
          <a:lstStyle/>
          <a:p>
            <a:r>
              <a:rPr lang="en-US" sz="2400" b="1" i="1" dirty="0">
                <a:solidFill>
                  <a:srgbClr val="A61702"/>
                </a:solidFill>
                <a:latin typeface="Arial" panose="020B0604020202020204" pitchFamily="34" charset="0"/>
                <a:cs typeface="Arial" panose="020B0604020202020204" pitchFamily="34" charset="0"/>
              </a:rPr>
              <a:t>The members of the church work together, using their gifts responsibly in the congregation and in </a:t>
            </a:r>
            <a:br>
              <a:rPr lang="en-US" sz="2400" b="1" i="1" dirty="0">
                <a:solidFill>
                  <a:srgbClr val="A61702"/>
                </a:solidFill>
                <a:latin typeface="Arial" panose="020B0604020202020204" pitchFamily="34" charset="0"/>
                <a:cs typeface="Arial" panose="020B0604020202020204" pitchFamily="34" charset="0"/>
              </a:rPr>
            </a:br>
            <a:r>
              <a:rPr lang="en-US" sz="2400" b="1" i="1" dirty="0">
                <a:solidFill>
                  <a:srgbClr val="A61702"/>
                </a:solidFill>
                <a:latin typeface="Arial" panose="020B0604020202020204" pitchFamily="34" charset="0"/>
                <a:cs typeface="Arial" panose="020B0604020202020204" pitchFamily="34" charset="0"/>
              </a:rPr>
              <a:t>the community. </a:t>
            </a:r>
          </a:p>
        </p:txBody>
      </p:sp>
      <p:grpSp>
        <p:nvGrpSpPr>
          <p:cNvPr id="5" name="Group 4">
            <a:extLst>
              <a:ext uri="{FF2B5EF4-FFF2-40B4-BE49-F238E27FC236}">
                <a16:creationId xmlns:a16="http://schemas.microsoft.com/office/drawing/2014/main" id="{BE967D3F-929F-95E8-F581-D59797CA8705}"/>
              </a:ext>
            </a:extLst>
          </p:cNvPr>
          <p:cNvGrpSpPr/>
          <p:nvPr/>
        </p:nvGrpSpPr>
        <p:grpSpPr>
          <a:xfrm>
            <a:off x="10349079" y="-457200"/>
            <a:ext cx="1835150" cy="7772400"/>
            <a:chOff x="10349079" y="-457200"/>
            <a:chExt cx="1835150" cy="7772400"/>
          </a:xfrm>
        </p:grpSpPr>
        <p:pic>
          <p:nvPicPr>
            <p:cNvPr id="6" name="Picture 5">
              <a:extLst>
                <a:ext uri="{FF2B5EF4-FFF2-40B4-BE49-F238E27FC236}">
                  <a16:creationId xmlns:a16="http://schemas.microsoft.com/office/drawing/2014/main" id="{8ED0D630-797C-2087-8C19-3F140B66C5AB}"/>
                </a:ext>
              </a:extLst>
            </p:cNvPr>
            <p:cNvPicPr>
              <a:picLocks noChangeAspect="1"/>
            </p:cNvPicPr>
            <p:nvPr/>
          </p:nvPicPr>
          <p:blipFill>
            <a:blip r:embed="rId8"/>
            <a:stretch>
              <a:fillRect/>
            </a:stretch>
          </p:blipFill>
          <p:spPr>
            <a:xfrm rot="16200000">
              <a:off x="7380454" y="2511425"/>
              <a:ext cx="7772400" cy="1835150"/>
            </a:xfrm>
            <a:prstGeom prst="rect">
              <a:avLst/>
            </a:prstGeom>
          </p:spPr>
        </p:pic>
        <p:pic>
          <p:nvPicPr>
            <p:cNvPr id="8" name="Picture 7" descr="Icon&#10;&#10;Description automatically generated">
              <a:extLst>
                <a:ext uri="{FF2B5EF4-FFF2-40B4-BE49-F238E27FC236}">
                  <a16:creationId xmlns:a16="http://schemas.microsoft.com/office/drawing/2014/main" id="{448287A7-A66E-43C6-1F52-E44D47729EA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1116895" y="5774275"/>
              <a:ext cx="835547" cy="826331"/>
            </a:xfrm>
            <a:prstGeom prst="rect">
              <a:avLst/>
            </a:prstGeom>
          </p:spPr>
        </p:pic>
      </p:grpSp>
      <p:sp>
        <p:nvSpPr>
          <p:cNvPr id="7" name="Oval 6">
            <a:extLst>
              <a:ext uri="{FF2B5EF4-FFF2-40B4-BE49-F238E27FC236}">
                <a16:creationId xmlns:a16="http://schemas.microsoft.com/office/drawing/2014/main" id="{9C09B605-8DB2-FDCE-2230-164587FF7D1A}"/>
              </a:ext>
            </a:extLst>
          </p:cNvPr>
          <p:cNvSpPr/>
          <p:nvPr/>
        </p:nvSpPr>
        <p:spPr>
          <a:xfrm>
            <a:off x="9626482" y="434366"/>
            <a:ext cx="1885030" cy="188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C420DD-EBEA-C53E-086E-F22C520DD947}"/>
              </a:ext>
            </a:extLst>
          </p:cNvPr>
          <p:cNvPicPr>
            <a:picLocks noChangeAspect="1"/>
          </p:cNvPicPr>
          <p:nvPr/>
        </p:nvPicPr>
        <p:blipFill>
          <a:blip r:embed="rId10"/>
          <a:stretch>
            <a:fillRect/>
          </a:stretch>
        </p:blipFill>
        <p:spPr>
          <a:xfrm>
            <a:off x="9732339" y="568399"/>
            <a:ext cx="1633741" cy="1633741"/>
          </a:xfrm>
          <a:prstGeom prst="rect">
            <a:avLst/>
          </a:prstGeom>
        </p:spPr>
      </p:pic>
      <p:pic>
        <p:nvPicPr>
          <p:cNvPr id="13" name="Picture 12">
            <a:extLst>
              <a:ext uri="{FF2B5EF4-FFF2-40B4-BE49-F238E27FC236}">
                <a16:creationId xmlns:a16="http://schemas.microsoft.com/office/drawing/2014/main" id="{511B68DE-B418-6366-6A35-BFD320B3C1AC}"/>
              </a:ext>
            </a:extLst>
          </p:cNvPr>
          <p:cNvPicPr>
            <a:picLocks noChangeAspect="1"/>
          </p:cNvPicPr>
          <p:nvPr/>
        </p:nvPicPr>
        <p:blipFill>
          <a:blip r:embed="rId11"/>
          <a:stretch>
            <a:fillRect/>
          </a:stretch>
        </p:blipFill>
        <p:spPr>
          <a:xfrm>
            <a:off x="106672" y="1011278"/>
            <a:ext cx="2868538" cy="182983"/>
          </a:xfrm>
          <a:prstGeom prst="rect">
            <a:avLst/>
          </a:prstGeom>
        </p:spPr>
      </p:pic>
    </p:spTree>
    <p:extLst>
      <p:ext uri="{BB962C8B-B14F-4D97-AF65-F5344CB8AC3E}">
        <p14:creationId xmlns:p14="http://schemas.microsoft.com/office/powerpoint/2010/main" val="192837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128D7AC-D0D4-1543-AE4C-A16ECCBE6F5A}"/>
              </a:ext>
            </a:extLst>
          </p:cNvPr>
          <p:cNvSpPr txBox="1">
            <a:spLocks/>
          </p:cNvSpPr>
          <p:nvPr/>
        </p:nvSpPr>
        <p:spPr>
          <a:xfrm>
            <a:off x="282899" y="13127"/>
            <a:ext cx="103851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spc="-150" dirty="0">
                <a:solidFill>
                  <a:srgbClr val="2C7646"/>
                </a:solidFill>
                <a:latin typeface="Arial" panose="020B0604020202020204" pitchFamily="34" charset="0"/>
                <a:ea typeface="Roboto" panose="02000000000000000000" pitchFamily="2" charset="0"/>
                <a:cs typeface="Arial" panose="020B0604020202020204" pitchFamily="34" charset="0"/>
              </a:rPr>
              <a:t>Five Commitments of a Healthy Church</a:t>
            </a:r>
          </a:p>
        </p:txBody>
      </p:sp>
      <p:sp>
        <p:nvSpPr>
          <p:cNvPr id="3" name="Rectangle 2">
            <a:extLst>
              <a:ext uri="{FF2B5EF4-FFF2-40B4-BE49-F238E27FC236}">
                <a16:creationId xmlns:a16="http://schemas.microsoft.com/office/drawing/2014/main" id="{B0AB09FA-7EE5-46C7-FABF-CA2DE869AFC6}"/>
              </a:ext>
            </a:extLst>
          </p:cNvPr>
          <p:cNvSpPr/>
          <p:nvPr/>
        </p:nvSpPr>
        <p:spPr>
          <a:xfrm>
            <a:off x="819492" y="5410759"/>
            <a:ext cx="9890858" cy="830997"/>
          </a:xfrm>
          <a:prstGeom prst="rect">
            <a:avLst/>
          </a:prstGeom>
        </p:spPr>
        <p:txBody>
          <a:bodyPr wrap="square">
            <a:spAutoFit/>
          </a:bodyPr>
          <a:lstStyle/>
          <a:p>
            <a:r>
              <a:rPr lang="en-US" sz="2400" b="1" i="1" dirty="0">
                <a:solidFill>
                  <a:srgbClr val="A61702"/>
                </a:solidFill>
                <a:latin typeface="Arial" panose="020B0604020202020204" pitchFamily="34" charset="0"/>
                <a:cs typeface="Arial" panose="020B0604020202020204" pitchFamily="34" charset="0"/>
              </a:rPr>
              <a:t>The church challenges its members to be good stewards of its possessions and goods as well as their own.</a:t>
            </a:r>
          </a:p>
        </p:txBody>
      </p:sp>
      <p:sp>
        <p:nvSpPr>
          <p:cNvPr id="4" name="TextBox 3">
            <a:extLst>
              <a:ext uri="{FF2B5EF4-FFF2-40B4-BE49-F238E27FC236}">
                <a16:creationId xmlns:a16="http://schemas.microsoft.com/office/drawing/2014/main" id="{C26BE8FF-6D03-63C2-33DD-D007E2BB0152}"/>
              </a:ext>
            </a:extLst>
          </p:cNvPr>
          <p:cNvSpPr txBox="1"/>
          <p:nvPr/>
        </p:nvSpPr>
        <p:spPr>
          <a:xfrm>
            <a:off x="819492" y="1662233"/>
            <a:ext cx="5276508" cy="523220"/>
          </a:xfrm>
          <a:prstGeom prst="rect">
            <a:avLst/>
          </a:prstGeom>
          <a:noFill/>
        </p:spPr>
        <p:txBody>
          <a:bodyPr wrap="square" rtlCol="0">
            <a:spAutoFit/>
          </a:bodyPr>
          <a:lstStyle/>
          <a:p>
            <a:r>
              <a:rPr lang="en-US" sz="2800" b="1" dirty="0">
                <a:solidFill>
                  <a:srgbClr val="54AC61"/>
                </a:solidFill>
                <a:latin typeface="Arial" panose="020B0604020202020204" pitchFamily="34" charset="0"/>
                <a:cs typeface="Arial" panose="020B0604020202020204" pitchFamily="34" charset="0"/>
              </a:rPr>
              <a:t>Stewardship of Resources</a:t>
            </a:r>
          </a:p>
        </p:txBody>
      </p:sp>
      <p:sp>
        <p:nvSpPr>
          <p:cNvPr id="5" name="TextBox 4">
            <a:extLst>
              <a:ext uri="{FF2B5EF4-FFF2-40B4-BE49-F238E27FC236}">
                <a16:creationId xmlns:a16="http://schemas.microsoft.com/office/drawing/2014/main" id="{686BDC00-99D1-50F5-87F5-19DB5D8E15FD}"/>
              </a:ext>
            </a:extLst>
          </p:cNvPr>
          <p:cNvSpPr txBox="1"/>
          <p:nvPr/>
        </p:nvSpPr>
        <p:spPr>
          <a:xfrm>
            <a:off x="819492" y="2370667"/>
            <a:ext cx="6253661" cy="2308324"/>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The Four “T’s” of Stewardship:</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 </a:t>
            </a:r>
          </a:p>
          <a:p>
            <a:pPr marL="342900" indent="-342900">
              <a:buAutoNum type="arabicPeriod"/>
            </a:pPr>
            <a:r>
              <a:rPr lang="en-US" sz="2400" dirty="0">
                <a:latin typeface="Arial" panose="020B0604020202020204" pitchFamily="34" charset="0"/>
                <a:cs typeface="Arial" panose="020B0604020202020204" pitchFamily="34" charset="0"/>
              </a:rPr>
              <a:t>Time</a:t>
            </a:r>
          </a:p>
          <a:p>
            <a:pPr marL="342900" indent="-342900">
              <a:buAutoNum type="arabicPeriod"/>
            </a:pPr>
            <a:r>
              <a:rPr lang="en-US" sz="2400" dirty="0">
                <a:latin typeface="Arial" panose="020B0604020202020204" pitchFamily="34" charset="0"/>
                <a:cs typeface="Arial" panose="020B0604020202020204" pitchFamily="34" charset="0"/>
              </a:rPr>
              <a:t>Talent</a:t>
            </a:r>
          </a:p>
          <a:p>
            <a:pPr marL="342900" indent="-342900">
              <a:buAutoNum type="arabicPeriod"/>
            </a:pPr>
            <a:r>
              <a:rPr lang="en-US" sz="2400" dirty="0">
                <a:latin typeface="Arial" panose="020B0604020202020204" pitchFamily="34" charset="0"/>
                <a:cs typeface="Arial" panose="020B0604020202020204" pitchFamily="34" charset="0"/>
              </a:rPr>
              <a:t>Treasure</a:t>
            </a:r>
          </a:p>
          <a:p>
            <a:pPr marL="342900" indent="-342900">
              <a:buAutoNum type="arabicPeriod"/>
            </a:pPr>
            <a:r>
              <a:rPr lang="en-US" sz="2400" dirty="0">
                <a:latin typeface="Arial" panose="020B0604020202020204" pitchFamily="34" charset="0"/>
                <a:cs typeface="Arial" panose="020B0604020202020204" pitchFamily="34" charset="0"/>
              </a:rPr>
              <a:t>Temple of God (our physical bodies)</a:t>
            </a:r>
          </a:p>
        </p:txBody>
      </p:sp>
      <p:grpSp>
        <p:nvGrpSpPr>
          <p:cNvPr id="6" name="Group 5">
            <a:extLst>
              <a:ext uri="{FF2B5EF4-FFF2-40B4-BE49-F238E27FC236}">
                <a16:creationId xmlns:a16="http://schemas.microsoft.com/office/drawing/2014/main" id="{E5470A83-94D4-AA36-5AF8-9790DCD1359C}"/>
              </a:ext>
            </a:extLst>
          </p:cNvPr>
          <p:cNvGrpSpPr/>
          <p:nvPr/>
        </p:nvGrpSpPr>
        <p:grpSpPr>
          <a:xfrm>
            <a:off x="10349079" y="-457200"/>
            <a:ext cx="1835150" cy="7772400"/>
            <a:chOff x="10349079" y="-457200"/>
            <a:chExt cx="1835150" cy="7772400"/>
          </a:xfrm>
        </p:grpSpPr>
        <p:pic>
          <p:nvPicPr>
            <p:cNvPr id="8" name="Picture 7">
              <a:extLst>
                <a:ext uri="{FF2B5EF4-FFF2-40B4-BE49-F238E27FC236}">
                  <a16:creationId xmlns:a16="http://schemas.microsoft.com/office/drawing/2014/main" id="{AD993F94-C63D-F8CF-8854-33FFD356B21B}"/>
                </a:ext>
              </a:extLst>
            </p:cNvPr>
            <p:cNvPicPr>
              <a:picLocks noChangeAspect="1"/>
            </p:cNvPicPr>
            <p:nvPr/>
          </p:nvPicPr>
          <p:blipFill>
            <a:blip r:embed="rId3"/>
            <a:stretch>
              <a:fillRect/>
            </a:stretch>
          </p:blipFill>
          <p:spPr>
            <a:xfrm rot="16200000">
              <a:off x="7380454" y="2511425"/>
              <a:ext cx="7772400" cy="1835150"/>
            </a:xfrm>
            <a:prstGeom prst="rect">
              <a:avLst/>
            </a:prstGeom>
          </p:spPr>
        </p:pic>
        <p:pic>
          <p:nvPicPr>
            <p:cNvPr id="10" name="Picture 9" descr="Icon&#10;&#10;Description automatically generated">
              <a:extLst>
                <a:ext uri="{FF2B5EF4-FFF2-40B4-BE49-F238E27FC236}">
                  <a16:creationId xmlns:a16="http://schemas.microsoft.com/office/drawing/2014/main" id="{B9EAAFF2-E0D1-9CA2-712B-F07DE8D7600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16895" y="5774275"/>
              <a:ext cx="835547" cy="826331"/>
            </a:xfrm>
            <a:prstGeom prst="rect">
              <a:avLst/>
            </a:prstGeom>
          </p:spPr>
        </p:pic>
      </p:grpSp>
      <p:sp>
        <p:nvSpPr>
          <p:cNvPr id="7" name="Oval 6">
            <a:extLst>
              <a:ext uri="{FF2B5EF4-FFF2-40B4-BE49-F238E27FC236}">
                <a16:creationId xmlns:a16="http://schemas.microsoft.com/office/drawing/2014/main" id="{609B4660-4EE5-0F0C-5934-4AE72C42CF8D}"/>
              </a:ext>
            </a:extLst>
          </p:cNvPr>
          <p:cNvSpPr/>
          <p:nvPr/>
        </p:nvSpPr>
        <p:spPr>
          <a:xfrm>
            <a:off x="9626482" y="434366"/>
            <a:ext cx="1885030" cy="188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7BAA68B-2236-2FBF-8F01-A9C0C3B7B0F1}"/>
              </a:ext>
            </a:extLst>
          </p:cNvPr>
          <p:cNvPicPr>
            <a:picLocks noChangeAspect="1"/>
          </p:cNvPicPr>
          <p:nvPr/>
        </p:nvPicPr>
        <p:blipFill>
          <a:blip r:embed="rId5"/>
          <a:stretch>
            <a:fillRect/>
          </a:stretch>
        </p:blipFill>
        <p:spPr>
          <a:xfrm>
            <a:off x="9732339" y="568399"/>
            <a:ext cx="1633741" cy="1633741"/>
          </a:xfrm>
          <a:prstGeom prst="rect">
            <a:avLst/>
          </a:prstGeom>
        </p:spPr>
      </p:pic>
      <p:pic>
        <p:nvPicPr>
          <p:cNvPr id="14" name="Picture 13">
            <a:extLst>
              <a:ext uri="{FF2B5EF4-FFF2-40B4-BE49-F238E27FC236}">
                <a16:creationId xmlns:a16="http://schemas.microsoft.com/office/drawing/2014/main" id="{2F1DFE50-935B-A827-48F9-D26AB179E15F}"/>
              </a:ext>
            </a:extLst>
          </p:cNvPr>
          <p:cNvPicPr>
            <a:picLocks noChangeAspect="1"/>
          </p:cNvPicPr>
          <p:nvPr/>
        </p:nvPicPr>
        <p:blipFill>
          <a:blip r:embed="rId6"/>
          <a:stretch>
            <a:fillRect/>
          </a:stretch>
        </p:blipFill>
        <p:spPr>
          <a:xfrm>
            <a:off x="106672" y="1011278"/>
            <a:ext cx="2868538" cy="182983"/>
          </a:xfrm>
          <a:prstGeom prst="rect">
            <a:avLst/>
          </a:prstGeom>
        </p:spPr>
      </p:pic>
    </p:spTree>
    <p:extLst>
      <p:ext uri="{BB962C8B-B14F-4D97-AF65-F5344CB8AC3E}">
        <p14:creationId xmlns:p14="http://schemas.microsoft.com/office/powerpoint/2010/main" val="329432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128D7AC-D0D4-1543-AE4C-A16ECCBE6F5A}"/>
              </a:ext>
            </a:extLst>
          </p:cNvPr>
          <p:cNvSpPr txBox="1">
            <a:spLocks/>
          </p:cNvSpPr>
          <p:nvPr/>
        </p:nvSpPr>
        <p:spPr>
          <a:xfrm>
            <a:off x="282899" y="13127"/>
            <a:ext cx="103851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spc="-150" dirty="0">
                <a:solidFill>
                  <a:srgbClr val="2C7646"/>
                </a:solidFill>
                <a:latin typeface="Arial" panose="020B0604020202020204" pitchFamily="34" charset="0"/>
                <a:ea typeface="Roboto" panose="02000000000000000000" pitchFamily="2" charset="0"/>
                <a:cs typeface="Arial" panose="020B0604020202020204" pitchFamily="34" charset="0"/>
              </a:rPr>
              <a:t>Five Commitments of a Healthy Church</a:t>
            </a:r>
          </a:p>
        </p:txBody>
      </p:sp>
      <p:pic>
        <p:nvPicPr>
          <p:cNvPr id="47" name="Picture 46" descr="Icon&#10;&#10;Description automatically generated">
            <a:extLst>
              <a:ext uri="{FF2B5EF4-FFF2-40B4-BE49-F238E27FC236}">
                <a16:creationId xmlns:a16="http://schemas.microsoft.com/office/drawing/2014/main" id="{30C582DE-356A-6A05-3B6A-21571EA4E9A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66654" y="5774275"/>
            <a:ext cx="835547" cy="826331"/>
          </a:xfrm>
          <a:prstGeom prst="rect">
            <a:avLst/>
          </a:prstGeom>
        </p:spPr>
      </p:pic>
      <p:sp>
        <p:nvSpPr>
          <p:cNvPr id="6" name="TextBox 5">
            <a:extLst>
              <a:ext uri="{FF2B5EF4-FFF2-40B4-BE49-F238E27FC236}">
                <a16:creationId xmlns:a16="http://schemas.microsoft.com/office/drawing/2014/main" id="{E2749116-C62A-DA48-6BC0-00EABBFCFAC4}"/>
              </a:ext>
            </a:extLst>
          </p:cNvPr>
          <p:cNvSpPr txBox="1"/>
          <p:nvPr/>
        </p:nvSpPr>
        <p:spPr>
          <a:xfrm>
            <a:off x="565798" y="1958068"/>
            <a:ext cx="8647237" cy="523220"/>
          </a:xfrm>
          <a:prstGeom prst="rect">
            <a:avLst/>
          </a:prstGeom>
          <a:noFill/>
        </p:spPr>
        <p:txBody>
          <a:bodyPr wrap="square" rtlCol="0">
            <a:spAutoFit/>
          </a:bodyPr>
          <a:lstStyle/>
          <a:p>
            <a:r>
              <a:rPr lang="en-US" sz="2800" b="1" dirty="0">
                <a:solidFill>
                  <a:srgbClr val="54AC61"/>
                </a:solidFill>
                <a:latin typeface="Arial" panose="020B0604020202020204" pitchFamily="34" charset="0"/>
                <a:cs typeface="Arial" panose="020B0604020202020204" pitchFamily="34" charset="0"/>
              </a:rPr>
              <a:t>Connection between the text and the context</a:t>
            </a:r>
          </a:p>
        </p:txBody>
      </p:sp>
      <p:sp>
        <p:nvSpPr>
          <p:cNvPr id="8" name="TextBox 7">
            <a:extLst>
              <a:ext uri="{FF2B5EF4-FFF2-40B4-BE49-F238E27FC236}">
                <a16:creationId xmlns:a16="http://schemas.microsoft.com/office/drawing/2014/main" id="{46E0CDBD-F539-A20D-B872-6E61D7C8FE95}"/>
              </a:ext>
            </a:extLst>
          </p:cNvPr>
          <p:cNvSpPr txBox="1"/>
          <p:nvPr/>
        </p:nvSpPr>
        <p:spPr>
          <a:xfrm>
            <a:off x="601965" y="2804831"/>
            <a:ext cx="6875930"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healthy church takes into account its context (geographic location, social and economic factors, cultures, etc.). While the message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of the good news in Jesus Christ does not change, the methods for sharing it do. </a:t>
            </a:r>
          </a:p>
        </p:txBody>
      </p:sp>
      <p:grpSp>
        <p:nvGrpSpPr>
          <p:cNvPr id="4" name="Group 3">
            <a:extLst>
              <a:ext uri="{FF2B5EF4-FFF2-40B4-BE49-F238E27FC236}">
                <a16:creationId xmlns:a16="http://schemas.microsoft.com/office/drawing/2014/main" id="{83947F9C-9C14-461F-3113-F3021EA7B4FC}"/>
              </a:ext>
            </a:extLst>
          </p:cNvPr>
          <p:cNvGrpSpPr/>
          <p:nvPr/>
        </p:nvGrpSpPr>
        <p:grpSpPr>
          <a:xfrm>
            <a:off x="10349079" y="-457200"/>
            <a:ext cx="1835150" cy="7772400"/>
            <a:chOff x="10349079" y="-457200"/>
            <a:chExt cx="1835150" cy="7772400"/>
          </a:xfrm>
        </p:grpSpPr>
        <p:pic>
          <p:nvPicPr>
            <p:cNvPr id="5" name="Picture 4">
              <a:extLst>
                <a:ext uri="{FF2B5EF4-FFF2-40B4-BE49-F238E27FC236}">
                  <a16:creationId xmlns:a16="http://schemas.microsoft.com/office/drawing/2014/main" id="{A7DAFD41-518D-1BBB-C4DC-83F5961C65A1}"/>
                </a:ext>
              </a:extLst>
            </p:cNvPr>
            <p:cNvPicPr>
              <a:picLocks noChangeAspect="1"/>
            </p:cNvPicPr>
            <p:nvPr/>
          </p:nvPicPr>
          <p:blipFill>
            <a:blip r:embed="rId4"/>
            <a:stretch>
              <a:fillRect/>
            </a:stretch>
          </p:blipFill>
          <p:spPr>
            <a:xfrm rot="16200000">
              <a:off x="7380454" y="2511425"/>
              <a:ext cx="7772400" cy="1835150"/>
            </a:xfrm>
            <a:prstGeom prst="rect">
              <a:avLst/>
            </a:prstGeom>
          </p:spPr>
        </p:pic>
        <p:pic>
          <p:nvPicPr>
            <p:cNvPr id="10" name="Picture 9" descr="Icon&#10;&#10;Description automatically generated">
              <a:extLst>
                <a:ext uri="{FF2B5EF4-FFF2-40B4-BE49-F238E27FC236}">
                  <a16:creationId xmlns:a16="http://schemas.microsoft.com/office/drawing/2014/main" id="{9EA44F5C-97B1-94E0-9CCF-9AEBC6F2CA2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16895" y="5774275"/>
              <a:ext cx="835547" cy="826331"/>
            </a:xfrm>
            <a:prstGeom prst="rect">
              <a:avLst/>
            </a:prstGeom>
          </p:spPr>
        </p:pic>
      </p:grpSp>
      <p:pic>
        <p:nvPicPr>
          <p:cNvPr id="2" name="Imagen 12" descr="Heart_Church.png">
            <a:extLst>
              <a:ext uri="{FF2B5EF4-FFF2-40B4-BE49-F238E27FC236}">
                <a16:creationId xmlns:a16="http://schemas.microsoft.com/office/drawing/2014/main" id="{15F9852D-2DF5-550A-A3EB-71E998A1CB7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7280" t="1898" r="17975" b="2934"/>
          <a:stretch/>
        </p:blipFill>
        <p:spPr>
          <a:xfrm>
            <a:off x="6767015" y="2481288"/>
            <a:ext cx="3782195" cy="4169591"/>
          </a:xfrm>
          <a:prstGeom prst="rect">
            <a:avLst/>
          </a:prstGeom>
        </p:spPr>
      </p:pic>
      <p:sp>
        <p:nvSpPr>
          <p:cNvPr id="11" name="Oval 10">
            <a:extLst>
              <a:ext uri="{FF2B5EF4-FFF2-40B4-BE49-F238E27FC236}">
                <a16:creationId xmlns:a16="http://schemas.microsoft.com/office/drawing/2014/main" id="{0D39C7BC-D8DC-4B41-4C73-073331F9BCE4}"/>
              </a:ext>
            </a:extLst>
          </p:cNvPr>
          <p:cNvSpPr/>
          <p:nvPr/>
        </p:nvSpPr>
        <p:spPr>
          <a:xfrm>
            <a:off x="9626482" y="434366"/>
            <a:ext cx="1885030" cy="188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AA84479-A4CE-50B5-1D21-C5D21DF29A62}"/>
              </a:ext>
            </a:extLst>
          </p:cNvPr>
          <p:cNvSpPr/>
          <p:nvPr/>
        </p:nvSpPr>
        <p:spPr>
          <a:xfrm>
            <a:off x="9626482" y="434366"/>
            <a:ext cx="1885030" cy="188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E3DBE1B-A74F-154E-657B-FC94C3842A79}"/>
              </a:ext>
            </a:extLst>
          </p:cNvPr>
          <p:cNvPicPr>
            <a:picLocks noChangeAspect="1"/>
          </p:cNvPicPr>
          <p:nvPr/>
        </p:nvPicPr>
        <p:blipFill>
          <a:blip r:embed="rId6"/>
          <a:stretch>
            <a:fillRect/>
          </a:stretch>
        </p:blipFill>
        <p:spPr>
          <a:xfrm>
            <a:off x="9732339" y="568399"/>
            <a:ext cx="1633741" cy="1633741"/>
          </a:xfrm>
          <a:prstGeom prst="rect">
            <a:avLst/>
          </a:prstGeom>
        </p:spPr>
      </p:pic>
      <p:pic>
        <p:nvPicPr>
          <p:cNvPr id="18" name="Picture 17">
            <a:extLst>
              <a:ext uri="{FF2B5EF4-FFF2-40B4-BE49-F238E27FC236}">
                <a16:creationId xmlns:a16="http://schemas.microsoft.com/office/drawing/2014/main" id="{215DA43A-C979-42C1-530D-AF7881368320}"/>
              </a:ext>
            </a:extLst>
          </p:cNvPr>
          <p:cNvPicPr>
            <a:picLocks noChangeAspect="1"/>
          </p:cNvPicPr>
          <p:nvPr/>
        </p:nvPicPr>
        <p:blipFill>
          <a:blip r:embed="rId7"/>
          <a:stretch>
            <a:fillRect/>
          </a:stretch>
        </p:blipFill>
        <p:spPr>
          <a:xfrm>
            <a:off x="106672" y="1011278"/>
            <a:ext cx="2868538" cy="182983"/>
          </a:xfrm>
          <a:prstGeom prst="rect">
            <a:avLst/>
          </a:prstGeom>
        </p:spPr>
      </p:pic>
    </p:spTree>
    <p:extLst>
      <p:ext uri="{BB962C8B-B14F-4D97-AF65-F5344CB8AC3E}">
        <p14:creationId xmlns:p14="http://schemas.microsoft.com/office/powerpoint/2010/main" val="411016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lue and black background&#10;&#10;Description automatically generated">
            <a:extLst>
              <a:ext uri="{FF2B5EF4-FFF2-40B4-BE49-F238E27FC236}">
                <a16:creationId xmlns:a16="http://schemas.microsoft.com/office/drawing/2014/main" id="{5CE5BFFF-54D1-9A42-9463-728DDB314593}"/>
              </a:ext>
            </a:extLst>
          </p:cNvPr>
          <p:cNvPicPr>
            <a:picLocks noChangeAspect="1"/>
          </p:cNvPicPr>
          <p:nvPr/>
        </p:nvPicPr>
        <p:blipFill>
          <a:blip r:embed="rId3"/>
          <a:stretch>
            <a:fillRect/>
          </a:stretch>
        </p:blipFill>
        <p:spPr>
          <a:xfrm rot="16200000">
            <a:off x="7397246" y="2510028"/>
            <a:ext cx="7784233" cy="1837944"/>
          </a:xfrm>
          <a:prstGeom prst="rect">
            <a:avLst/>
          </a:prstGeom>
        </p:spPr>
      </p:pic>
      <p:sp>
        <p:nvSpPr>
          <p:cNvPr id="9" name="Title 1">
            <a:extLst>
              <a:ext uri="{FF2B5EF4-FFF2-40B4-BE49-F238E27FC236}">
                <a16:creationId xmlns:a16="http://schemas.microsoft.com/office/drawing/2014/main" id="{4128D7AC-D0D4-1543-AE4C-A16ECCBE6F5A}"/>
              </a:ext>
            </a:extLst>
          </p:cNvPr>
          <p:cNvSpPr txBox="1">
            <a:spLocks/>
          </p:cNvSpPr>
          <p:nvPr/>
        </p:nvSpPr>
        <p:spPr>
          <a:xfrm>
            <a:off x="282899" y="13127"/>
            <a:ext cx="103851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1F767F"/>
                </a:solidFill>
                <a:latin typeface="Arial" panose="020B0604020202020204" pitchFamily="34" charset="0"/>
                <a:ea typeface="Roboto" panose="02000000000000000000" pitchFamily="2" charset="0"/>
                <a:cs typeface="Arial" panose="020B0604020202020204" pitchFamily="34" charset="0"/>
              </a:rPr>
              <a:t>Five Functions of a Healthy Church</a:t>
            </a:r>
          </a:p>
        </p:txBody>
      </p:sp>
      <p:pic>
        <p:nvPicPr>
          <p:cNvPr id="47" name="Picture 46" descr="Icon&#10;&#10;Description automatically generated">
            <a:extLst>
              <a:ext uri="{FF2B5EF4-FFF2-40B4-BE49-F238E27FC236}">
                <a16:creationId xmlns:a16="http://schemas.microsoft.com/office/drawing/2014/main" id="{30C582DE-356A-6A05-3B6A-21571EA4E9A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66654" y="5774275"/>
            <a:ext cx="835547" cy="826331"/>
          </a:xfrm>
          <a:prstGeom prst="rect">
            <a:avLst/>
          </a:prstGeom>
        </p:spPr>
      </p:pic>
      <p:sp>
        <p:nvSpPr>
          <p:cNvPr id="8" name="TextBox 7">
            <a:extLst>
              <a:ext uri="{FF2B5EF4-FFF2-40B4-BE49-F238E27FC236}">
                <a16:creationId xmlns:a16="http://schemas.microsoft.com/office/drawing/2014/main" id="{46E0CDBD-F539-A20D-B872-6E61D7C8FE95}"/>
              </a:ext>
            </a:extLst>
          </p:cNvPr>
          <p:cNvSpPr txBox="1"/>
          <p:nvPr/>
        </p:nvSpPr>
        <p:spPr>
          <a:xfrm>
            <a:off x="948937" y="1662862"/>
            <a:ext cx="9053023" cy="489364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Evaluating a congregation in terms of these tasks helps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leaders in their strategic planning. </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Evangelism</a:t>
            </a:r>
          </a:p>
          <a:p>
            <a:pPr marL="342900" indent="-3429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Discipleship</a:t>
            </a:r>
          </a:p>
          <a:p>
            <a:pPr marL="342900" indent="-3429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Service </a:t>
            </a:r>
          </a:p>
          <a:p>
            <a:pPr marL="342900" indent="-3429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Fellowship</a:t>
            </a:r>
          </a:p>
          <a:p>
            <a:pPr marL="342900" indent="-3429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Worship</a:t>
            </a:r>
          </a:p>
          <a:p>
            <a:endParaRPr lang="en-US" sz="24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F673B89-AFAC-D8D0-F354-F1859BCD7196}"/>
              </a:ext>
            </a:extLst>
          </p:cNvPr>
          <p:cNvSpPr/>
          <p:nvPr/>
        </p:nvSpPr>
        <p:spPr>
          <a:xfrm>
            <a:off x="948937" y="4219152"/>
            <a:ext cx="3051564" cy="515832"/>
          </a:xfrm>
          <a:prstGeom prst="rect">
            <a:avLst/>
          </a:prstGeom>
          <a:solidFill>
            <a:srgbClr val="3FA0A5">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sp>
        <p:nvSpPr>
          <p:cNvPr id="4" name="Rectangle 3">
            <a:extLst>
              <a:ext uri="{FF2B5EF4-FFF2-40B4-BE49-F238E27FC236}">
                <a16:creationId xmlns:a16="http://schemas.microsoft.com/office/drawing/2014/main" id="{BC76B7EE-008F-F0A1-ABBF-F7A40D41474A}"/>
              </a:ext>
            </a:extLst>
          </p:cNvPr>
          <p:cNvSpPr/>
          <p:nvPr/>
        </p:nvSpPr>
        <p:spPr>
          <a:xfrm>
            <a:off x="948938" y="2715749"/>
            <a:ext cx="3051564" cy="515832"/>
          </a:xfrm>
          <a:prstGeom prst="rect">
            <a:avLst/>
          </a:prstGeom>
          <a:solidFill>
            <a:srgbClr val="3FA0A5">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5" name="Rectangle 4">
            <a:extLst>
              <a:ext uri="{FF2B5EF4-FFF2-40B4-BE49-F238E27FC236}">
                <a16:creationId xmlns:a16="http://schemas.microsoft.com/office/drawing/2014/main" id="{B1FBE5A9-1585-53D3-48FF-5890BA60F9E8}"/>
              </a:ext>
            </a:extLst>
          </p:cNvPr>
          <p:cNvSpPr/>
          <p:nvPr/>
        </p:nvSpPr>
        <p:spPr>
          <a:xfrm>
            <a:off x="974076" y="5705925"/>
            <a:ext cx="3051564" cy="515832"/>
          </a:xfrm>
          <a:prstGeom prst="rect">
            <a:avLst/>
          </a:prstGeom>
          <a:solidFill>
            <a:srgbClr val="3FA0A5">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grpSp>
        <p:nvGrpSpPr>
          <p:cNvPr id="13" name="Group 12">
            <a:extLst>
              <a:ext uri="{FF2B5EF4-FFF2-40B4-BE49-F238E27FC236}">
                <a16:creationId xmlns:a16="http://schemas.microsoft.com/office/drawing/2014/main" id="{82169C01-BAB4-752D-6964-EB27CD47230D}"/>
              </a:ext>
            </a:extLst>
          </p:cNvPr>
          <p:cNvGrpSpPr/>
          <p:nvPr/>
        </p:nvGrpSpPr>
        <p:grpSpPr>
          <a:xfrm>
            <a:off x="9626482" y="434366"/>
            <a:ext cx="1885030" cy="1885030"/>
            <a:chOff x="9626482" y="434366"/>
            <a:chExt cx="1885030" cy="1885030"/>
          </a:xfrm>
        </p:grpSpPr>
        <p:sp>
          <p:nvSpPr>
            <p:cNvPr id="14" name="Oval 13">
              <a:extLst>
                <a:ext uri="{FF2B5EF4-FFF2-40B4-BE49-F238E27FC236}">
                  <a16:creationId xmlns:a16="http://schemas.microsoft.com/office/drawing/2014/main" id="{7F6188C9-32F4-68CF-EEB8-89739C6E36AF}"/>
                </a:ext>
              </a:extLst>
            </p:cNvPr>
            <p:cNvSpPr/>
            <p:nvPr/>
          </p:nvSpPr>
          <p:spPr>
            <a:xfrm>
              <a:off x="9626482" y="434366"/>
              <a:ext cx="1885030" cy="188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1E66F8F-B3B5-E579-4A3A-F2CAAF63BCB1}"/>
                </a:ext>
              </a:extLst>
            </p:cNvPr>
            <p:cNvPicPr>
              <a:picLocks noChangeAspect="1"/>
            </p:cNvPicPr>
            <p:nvPr/>
          </p:nvPicPr>
          <p:blipFill>
            <a:blip r:embed="rId5"/>
            <a:stretch>
              <a:fillRect/>
            </a:stretch>
          </p:blipFill>
          <p:spPr>
            <a:xfrm>
              <a:off x="9744728" y="578806"/>
              <a:ext cx="1630493" cy="1630493"/>
            </a:xfrm>
            <a:prstGeom prst="rect">
              <a:avLst/>
            </a:prstGeom>
          </p:spPr>
        </p:pic>
      </p:grpSp>
      <p:pic>
        <p:nvPicPr>
          <p:cNvPr id="17" name="Picture 16">
            <a:extLst>
              <a:ext uri="{FF2B5EF4-FFF2-40B4-BE49-F238E27FC236}">
                <a16:creationId xmlns:a16="http://schemas.microsoft.com/office/drawing/2014/main" id="{0CB3179F-D605-84A4-472A-8D9372B1E5FC}"/>
              </a:ext>
            </a:extLst>
          </p:cNvPr>
          <p:cNvPicPr>
            <a:picLocks noChangeAspect="1"/>
          </p:cNvPicPr>
          <p:nvPr/>
        </p:nvPicPr>
        <p:blipFill>
          <a:blip r:embed="rId6"/>
          <a:stretch>
            <a:fillRect/>
          </a:stretch>
        </p:blipFill>
        <p:spPr>
          <a:xfrm>
            <a:off x="151686" y="948993"/>
            <a:ext cx="2833561" cy="334296"/>
          </a:xfrm>
          <a:prstGeom prst="rect">
            <a:avLst/>
          </a:prstGeom>
        </p:spPr>
      </p:pic>
    </p:spTree>
    <p:extLst>
      <p:ext uri="{BB962C8B-B14F-4D97-AF65-F5344CB8AC3E}">
        <p14:creationId xmlns:p14="http://schemas.microsoft.com/office/powerpoint/2010/main" val="3572827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black background&#10;&#10;Description automatically generated">
            <a:extLst>
              <a:ext uri="{FF2B5EF4-FFF2-40B4-BE49-F238E27FC236}">
                <a16:creationId xmlns:a16="http://schemas.microsoft.com/office/drawing/2014/main" id="{C4C45A22-F42E-1DAA-3B73-CD945C86F793}"/>
              </a:ext>
            </a:extLst>
          </p:cNvPr>
          <p:cNvPicPr>
            <a:picLocks noChangeAspect="1"/>
          </p:cNvPicPr>
          <p:nvPr/>
        </p:nvPicPr>
        <p:blipFill>
          <a:blip r:embed="rId3"/>
          <a:stretch>
            <a:fillRect/>
          </a:stretch>
        </p:blipFill>
        <p:spPr>
          <a:xfrm rot="16200000">
            <a:off x="7397246" y="2510028"/>
            <a:ext cx="7784233" cy="1837944"/>
          </a:xfrm>
          <a:prstGeom prst="rect">
            <a:avLst/>
          </a:prstGeom>
        </p:spPr>
      </p:pic>
      <p:sp>
        <p:nvSpPr>
          <p:cNvPr id="9" name="Title 1">
            <a:extLst>
              <a:ext uri="{FF2B5EF4-FFF2-40B4-BE49-F238E27FC236}">
                <a16:creationId xmlns:a16="http://schemas.microsoft.com/office/drawing/2014/main" id="{4128D7AC-D0D4-1543-AE4C-A16ECCBE6F5A}"/>
              </a:ext>
            </a:extLst>
          </p:cNvPr>
          <p:cNvSpPr txBox="1">
            <a:spLocks/>
          </p:cNvSpPr>
          <p:nvPr/>
        </p:nvSpPr>
        <p:spPr>
          <a:xfrm>
            <a:off x="282899" y="13127"/>
            <a:ext cx="103851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1F767F"/>
                </a:solidFill>
                <a:latin typeface="Arial" panose="020B0604020202020204" pitchFamily="34" charset="0"/>
                <a:ea typeface="Roboto" panose="02000000000000000000" pitchFamily="2" charset="0"/>
                <a:cs typeface="Arial" panose="020B0604020202020204" pitchFamily="34" charset="0"/>
              </a:rPr>
              <a:t>Five Functions of a Healthy Church</a:t>
            </a:r>
          </a:p>
        </p:txBody>
      </p:sp>
      <p:pic>
        <p:nvPicPr>
          <p:cNvPr id="47" name="Picture 46" descr="Icon&#10;&#10;Description automatically generated">
            <a:extLst>
              <a:ext uri="{FF2B5EF4-FFF2-40B4-BE49-F238E27FC236}">
                <a16:creationId xmlns:a16="http://schemas.microsoft.com/office/drawing/2014/main" id="{30C582DE-356A-6A05-3B6A-21571EA4E9A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66654" y="5774275"/>
            <a:ext cx="835547" cy="826331"/>
          </a:xfrm>
          <a:prstGeom prst="rect">
            <a:avLst/>
          </a:prstGeom>
        </p:spPr>
      </p:pic>
      <p:sp>
        <p:nvSpPr>
          <p:cNvPr id="2" name="TextBox 1">
            <a:extLst>
              <a:ext uri="{FF2B5EF4-FFF2-40B4-BE49-F238E27FC236}">
                <a16:creationId xmlns:a16="http://schemas.microsoft.com/office/drawing/2014/main" id="{AD6FFD0D-EDF4-18A7-1476-25771A2B2472}"/>
              </a:ext>
            </a:extLst>
          </p:cNvPr>
          <p:cNvSpPr txBox="1"/>
          <p:nvPr/>
        </p:nvSpPr>
        <p:spPr>
          <a:xfrm>
            <a:off x="565798" y="1529746"/>
            <a:ext cx="8647237" cy="523220"/>
          </a:xfrm>
          <a:prstGeom prst="rect">
            <a:avLst/>
          </a:prstGeom>
          <a:noFill/>
        </p:spPr>
        <p:txBody>
          <a:bodyPr wrap="square" rtlCol="0">
            <a:spAutoFit/>
          </a:bodyPr>
          <a:lstStyle/>
          <a:p>
            <a:r>
              <a:rPr lang="en-US" sz="2800" b="1" dirty="0">
                <a:solidFill>
                  <a:srgbClr val="3FA0A5"/>
                </a:solidFill>
                <a:latin typeface="Arial" panose="020B0604020202020204" pitchFamily="34" charset="0"/>
                <a:cs typeface="Arial" panose="020B0604020202020204" pitchFamily="34" charset="0"/>
              </a:rPr>
              <a:t>Evangelism</a:t>
            </a:r>
          </a:p>
        </p:txBody>
      </p:sp>
      <p:sp>
        <p:nvSpPr>
          <p:cNvPr id="3" name="TextBox 2">
            <a:extLst>
              <a:ext uri="{FF2B5EF4-FFF2-40B4-BE49-F238E27FC236}">
                <a16:creationId xmlns:a16="http://schemas.microsoft.com/office/drawing/2014/main" id="{07138E19-3819-E68A-C31D-E29BAEDF6835}"/>
              </a:ext>
            </a:extLst>
          </p:cNvPr>
          <p:cNvSpPr txBox="1"/>
          <p:nvPr/>
        </p:nvSpPr>
        <p:spPr>
          <a:xfrm>
            <a:off x="565798" y="2076291"/>
            <a:ext cx="9429541" cy="452431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church announces, in words and deeds that people can understand, that through Jesus Christ, the Kingdom of God has come. It calls people to believe this good news, to turn their lives over to Jesus, and to become His disciples. Our lives give evidence of the new creation in Christ—a “living proclamation” of what God has done. </a:t>
            </a:r>
          </a:p>
          <a:p>
            <a:endParaRPr lang="en-US" sz="2400" dirty="0">
              <a:latin typeface="Arial" panose="020B0604020202020204" pitchFamily="34" charset="0"/>
              <a:cs typeface="Arial" panose="020B0604020202020204" pitchFamily="34" charset="0"/>
            </a:endParaRPr>
          </a:p>
          <a:p>
            <a:r>
              <a:rPr lang="en-US" sz="2400" b="1" u="sng" dirty="0">
                <a:latin typeface="Arial" panose="020B0604020202020204" pitchFamily="34" charset="0"/>
                <a:cs typeface="Arial" panose="020B0604020202020204" pitchFamily="34" charset="0"/>
              </a:rPr>
              <a:t>Questions for reflection</a:t>
            </a:r>
            <a:r>
              <a:rPr lang="en-US" sz="2400" b="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342900" indent="-342900">
              <a:buAutoNum type="arabicPeriod"/>
            </a:pPr>
            <a:r>
              <a:rPr lang="en-US" sz="2400" dirty="0">
                <a:latin typeface="Arial" panose="020B0604020202020204" pitchFamily="34" charset="0"/>
                <a:cs typeface="Arial" panose="020B0604020202020204" pitchFamily="34" charset="0"/>
              </a:rPr>
              <a:t>To how many people have I presented the gospel in the last two months? </a:t>
            </a:r>
          </a:p>
          <a:p>
            <a:pPr marL="342900" indent="-342900">
              <a:buAutoNum type="arabicPeriod"/>
            </a:pPr>
            <a:r>
              <a:rPr lang="en-US" sz="2400" dirty="0">
                <a:latin typeface="Arial" panose="020B0604020202020204" pitchFamily="34" charset="0"/>
                <a:cs typeface="Arial" panose="020B0604020202020204" pitchFamily="34" charset="0"/>
              </a:rPr>
              <a:t>How many believers has our church trained to share their faith? </a:t>
            </a:r>
          </a:p>
          <a:p>
            <a:endParaRPr lang="en-US" sz="2400"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8F560263-5C69-0C17-98D5-7528A51B1BDA}"/>
              </a:ext>
            </a:extLst>
          </p:cNvPr>
          <p:cNvGrpSpPr/>
          <p:nvPr/>
        </p:nvGrpSpPr>
        <p:grpSpPr>
          <a:xfrm>
            <a:off x="9626482" y="434366"/>
            <a:ext cx="1885030" cy="1885030"/>
            <a:chOff x="9626482" y="434366"/>
            <a:chExt cx="1885030" cy="1885030"/>
          </a:xfrm>
        </p:grpSpPr>
        <p:sp>
          <p:nvSpPr>
            <p:cNvPr id="10" name="Oval 9">
              <a:extLst>
                <a:ext uri="{FF2B5EF4-FFF2-40B4-BE49-F238E27FC236}">
                  <a16:creationId xmlns:a16="http://schemas.microsoft.com/office/drawing/2014/main" id="{9297A72D-D8EB-8FC2-D207-C20F532E64E4}"/>
                </a:ext>
              </a:extLst>
            </p:cNvPr>
            <p:cNvSpPr/>
            <p:nvPr/>
          </p:nvSpPr>
          <p:spPr>
            <a:xfrm>
              <a:off x="9626482" y="434366"/>
              <a:ext cx="1885030" cy="188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FF17C84-560D-2D81-B8C1-3394A777E6D4}"/>
                </a:ext>
              </a:extLst>
            </p:cNvPr>
            <p:cNvPicPr>
              <a:picLocks noChangeAspect="1"/>
            </p:cNvPicPr>
            <p:nvPr/>
          </p:nvPicPr>
          <p:blipFill>
            <a:blip r:embed="rId5"/>
            <a:stretch>
              <a:fillRect/>
            </a:stretch>
          </p:blipFill>
          <p:spPr>
            <a:xfrm>
              <a:off x="9744728" y="578806"/>
              <a:ext cx="1630493" cy="1630493"/>
            </a:xfrm>
            <a:prstGeom prst="rect">
              <a:avLst/>
            </a:prstGeom>
          </p:spPr>
        </p:pic>
      </p:grpSp>
      <p:pic>
        <p:nvPicPr>
          <p:cNvPr id="12" name="Picture 11">
            <a:extLst>
              <a:ext uri="{FF2B5EF4-FFF2-40B4-BE49-F238E27FC236}">
                <a16:creationId xmlns:a16="http://schemas.microsoft.com/office/drawing/2014/main" id="{0FB42C60-A9E1-7F76-2CDD-5BC9CAF08AEC}"/>
              </a:ext>
            </a:extLst>
          </p:cNvPr>
          <p:cNvPicPr>
            <a:picLocks noChangeAspect="1"/>
          </p:cNvPicPr>
          <p:nvPr/>
        </p:nvPicPr>
        <p:blipFill>
          <a:blip r:embed="rId6"/>
          <a:stretch>
            <a:fillRect/>
          </a:stretch>
        </p:blipFill>
        <p:spPr>
          <a:xfrm>
            <a:off x="151686" y="948993"/>
            <a:ext cx="2833561" cy="334296"/>
          </a:xfrm>
          <a:prstGeom prst="rect">
            <a:avLst/>
          </a:prstGeom>
        </p:spPr>
      </p:pic>
    </p:spTree>
    <p:extLst>
      <p:ext uri="{BB962C8B-B14F-4D97-AF65-F5344CB8AC3E}">
        <p14:creationId xmlns:p14="http://schemas.microsoft.com/office/powerpoint/2010/main" val="759805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128D7AC-D0D4-1543-AE4C-A16ECCBE6F5A}"/>
              </a:ext>
            </a:extLst>
          </p:cNvPr>
          <p:cNvSpPr txBox="1">
            <a:spLocks/>
          </p:cNvSpPr>
          <p:nvPr/>
        </p:nvSpPr>
        <p:spPr>
          <a:xfrm>
            <a:off x="409899" y="47817"/>
            <a:ext cx="316230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b="1" dirty="0">
                <a:solidFill>
                  <a:srgbClr val="0A2E54"/>
                </a:solidFill>
                <a:latin typeface="Arial" panose="020B0604020202020204" pitchFamily="34" charset="0"/>
                <a:ea typeface="Roboto" panose="02000000000000000000" pitchFamily="2" charset="0"/>
                <a:cs typeface="Arial" panose="020B0604020202020204" pitchFamily="34" charset="0"/>
              </a:rPr>
              <a:t>Sessions</a:t>
            </a:r>
          </a:p>
        </p:txBody>
      </p:sp>
      <p:sp>
        <p:nvSpPr>
          <p:cNvPr id="55" name="TextBox 54">
            <a:extLst>
              <a:ext uri="{FF2B5EF4-FFF2-40B4-BE49-F238E27FC236}">
                <a16:creationId xmlns:a16="http://schemas.microsoft.com/office/drawing/2014/main" id="{AC05B04C-F8C2-CA00-B34F-3EB700FEAFA1}"/>
              </a:ext>
            </a:extLst>
          </p:cNvPr>
          <p:cNvSpPr txBox="1"/>
          <p:nvPr/>
        </p:nvSpPr>
        <p:spPr>
          <a:xfrm>
            <a:off x="10331116" y="2213811"/>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6BA7897-DF15-BC48-FFA4-325DBC0B351C}"/>
              </a:ext>
            </a:extLst>
          </p:cNvPr>
          <p:cNvSpPr txBox="1"/>
          <p:nvPr/>
        </p:nvSpPr>
        <p:spPr>
          <a:xfrm>
            <a:off x="2222451" y="1502857"/>
            <a:ext cx="8293396" cy="1938992"/>
          </a:xfrm>
          <a:prstGeom prst="rect">
            <a:avLst/>
          </a:prstGeom>
          <a:noFill/>
        </p:spPr>
        <p:txBody>
          <a:bodyPr wrap="square" rtlCol="0">
            <a:spAutoFit/>
          </a:bodyPr>
          <a:lstStyle/>
          <a:p>
            <a:r>
              <a:rPr lang="en-US" sz="3000" b="1" kern="1200" dirty="0">
                <a:solidFill>
                  <a:srgbClr val="081432"/>
                </a:solidFill>
                <a:latin typeface="Arial" panose="020B0604020202020204" pitchFamily="34" charset="0"/>
                <a:cs typeface="Arial" panose="020B0604020202020204" pitchFamily="34" charset="0"/>
              </a:rPr>
              <a:t>Passion, Vision, Mission</a:t>
            </a:r>
          </a:p>
          <a:p>
            <a:endParaRPr lang="en-US" sz="3000" b="1" kern="1200" dirty="0">
              <a:solidFill>
                <a:srgbClr val="2A6FAC"/>
              </a:solidFill>
              <a:latin typeface="Arial" panose="020B0604020202020204" pitchFamily="34" charset="0"/>
              <a:cs typeface="Arial" panose="020B0604020202020204" pitchFamily="34" charset="0"/>
            </a:endParaRPr>
          </a:p>
          <a:p>
            <a:endParaRPr lang="en-US" sz="3000" b="1" kern="1200" dirty="0">
              <a:solidFill>
                <a:srgbClr val="028ED2"/>
              </a:solidFill>
              <a:latin typeface="Arial" panose="020B0604020202020204" pitchFamily="34" charset="0"/>
              <a:cs typeface="Arial" panose="020B0604020202020204" pitchFamily="34" charset="0"/>
            </a:endParaRPr>
          </a:p>
          <a:p>
            <a:pPr>
              <a:tabLst>
                <a:tab pos="4165600" algn="l"/>
              </a:tabLst>
            </a:pPr>
            <a:r>
              <a:rPr lang="en-US" sz="3000" b="1" dirty="0">
                <a:solidFill>
                  <a:srgbClr val="2C7646"/>
                </a:solidFill>
                <a:latin typeface="Arial" panose="020B0604020202020204" pitchFamily="34" charset="0"/>
                <a:cs typeface="Arial" panose="020B0604020202020204" pitchFamily="34" charset="0"/>
              </a:rPr>
              <a:t>The Five Commitments of a Healthy Church</a:t>
            </a:r>
          </a:p>
        </p:txBody>
      </p:sp>
      <p:pic>
        <p:nvPicPr>
          <p:cNvPr id="2" name="Picture 1">
            <a:extLst>
              <a:ext uri="{FF2B5EF4-FFF2-40B4-BE49-F238E27FC236}">
                <a16:creationId xmlns:a16="http://schemas.microsoft.com/office/drawing/2014/main" id="{F3BC3B74-B16C-3C8A-68DE-FC4AEB775B98}"/>
              </a:ext>
            </a:extLst>
          </p:cNvPr>
          <p:cNvPicPr>
            <a:picLocks noChangeAspect="1"/>
          </p:cNvPicPr>
          <p:nvPr/>
        </p:nvPicPr>
        <p:blipFill>
          <a:blip r:embed="rId3"/>
          <a:stretch>
            <a:fillRect/>
          </a:stretch>
        </p:blipFill>
        <p:spPr>
          <a:xfrm>
            <a:off x="189313" y="953432"/>
            <a:ext cx="2778739" cy="327828"/>
          </a:xfrm>
          <a:prstGeom prst="rect">
            <a:avLst/>
          </a:prstGeom>
        </p:spPr>
      </p:pic>
      <p:grpSp>
        <p:nvGrpSpPr>
          <p:cNvPr id="13" name="Group 12">
            <a:extLst>
              <a:ext uri="{FF2B5EF4-FFF2-40B4-BE49-F238E27FC236}">
                <a16:creationId xmlns:a16="http://schemas.microsoft.com/office/drawing/2014/main" id="{BEF6C7C9-14EE-D3CB-EAC8-BAF84C2357D6}"/>
              </a:ext>
            </a:extLst>
          </p:cNvPr>
          <p:cNvGrpSpPr/>
          <p:nvPr/>
        </p:nvGrpSpPr>
        <p:grpSpPr>
          <a:xfrm>
            <a:off x="10356850" y="-444351"/>
            <a:ext cx="1835150" cy="7772400"/>
            <a:chOff x="10356850" y="-457200"/>
            <a:chExt cx="1835150" cy="7772400"/>
          </a:xfrm>
        </p:grpSpPr>
        <p:pic>
          <p:nvPicPr>
            <p:cNvPr id="15" name="Picture 14" descr="A picture containing bird, bird of prey&#10;&#10;Description automatically generated">
              <a:extLst>
                <a:ext uri="{FF2B5EF4-FFF2-40B4-BE49-F238E27FC236}">
                  <a16:creationId xmlns:a16="http://schemas.microsoft.com/office/drawing/2014/main" id="{E60CE51A-AFDD-0450-C0FB-6470BCB73D7A}"/>
                </a:ext>
              </a:extLst>
            </p:cNvPr>
            <p:cNvPicPr>
              <a:picLocks noChangeAspect="1"/>
            </p:cNvPicPr>
            <p:nvPr/>
          </p:nvPicPr>
          <p:blipFill>
            <a:blip r:embed="rId4"/>
            <a:stretch>
              <a:fillRect/>
            </a:stretch>
          </p:blipFill>
          <p:spPr>
            <a:xfrm rot="16200000">
              <a:off x="7388225" y="2511425"/>
              <a:ext cx="7772400" cy="1835150"/>
            </a:xfrm>
            <a:prstGeom prst="rect">
              <a:avLst/>
            </a:prstGeom>
          </p:spPr>
        </p:pic>
        <p:pic>
          <p:nvPicPr>
            <p:cNvPr id="16" name="Picture 15" descr="Icon&#10;&#10;Description automatically generated">
              <a:extLst>
                <a:ext uri="{FF2B5EF4-FFF2-40B4-BE49-F238E27FC236}">
                  <a16:creationId xmlns:a16="http://schemas.microsoft.com/office/drawing/2014/main" id="{21FE3309-77C6-501B-947E-3A5EE896A47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116895" y="5774275"/>
              <a:ext cx="835547" cy="826331"/>
            </a:xfrm>
            <a:prstGeom prst="rect">
              <a:avLst/>
            </a:prstGeom>
          </p:spPr>
        </p:pic>
      </p:grpSp>
      <p:pic>
        <p:nvPicPr>
          <p:cNvPr id="5" name="Picture 4">
            <a:extLst>
              <a:ext uri="{FF2B5EF4-FFF2-40B4-BE49-F238E27FC236}">
                <a16:creationId xmlns:a16="http://schemas.microsoft.com/office/drawing/2014/main" id="{736D5463-967E-D802-C665-30CC8B76CF69}"/>
              </a:ext>
            </a:extLst>
          </p:cNvPr>
          <p:cNvPicPr>
            <a:picLocks noChangeAspect="1"/>
          </p:cNvPicPr>
          <p:nvPr/>
        </p:nvPicPr>
        <p:blipFill>
          <a:blip r:embed="rId6"/>
          <a:stretch>
            <a:fillRect/>
          </a:stretch>
        </p:blipFill>
        <p:spPr>
          <a:xfrm>
            <a:off x="619050" y="1280882"/>
            <a:ext cx="1117595" cy="1117595"/>
          </a:xfrm>
          <a:prstGeom prst="rect">
            <a:avLst/>
          </a:prstGeom>
        </p:spPr>
      </p:pic>
      <p:pic>
        <p:nvPicPr>
          <p:cNvPr id="6" name="Picture 5">
            <a:extLst>
              <a:ext uri="{FF2B5EF4-FFF2-40B4-BE49-F238E27FC236}">
                <a16:creationId xmlns:a16="http://schemas.microsoft.com/office/drawing/2014/main" id="{08981EC5-EE82-3185-59D2-3E82F8E61598}"/>
              </a:ext>
            </a:extLst>
          </p:cNvPr>
          <p:cNvPicPr>
            <a:picLocks noChangeAspect="1"/>
          </p:cNvPicPr>
          <p:nvPr/>
        </p:nvPicPr>
        <p:blipFill>
          <a:blip r:embed="rId7"/>
          <a:stretch>
            <a:fillRect/>
          </a:stretch>
        </p:blipFill>
        <p:spPr>
          <a:xfrm>
            <a:off x="612934" y="2602982"/>
            <a:ext cx="1117596" cy="1117596"/>
          </a:xfrm>
          <a:prstGeom prst="rect">
            <a:avLst/>
          </a:prstGeom>
        </p:spPr>
      </p:pic>
      <p:pic>
        <p:nvPicPr>
          <p:cNvPr id="14" name="Picture 13">
            <a:extLst>
              <a:ext uri="{FF2B5EF4-FFF2-40B4-BE49-F238E27FC236}">
                <a16:creationId xmlns:a16="http://schemas.microsoft.com/office/drawing/2014/main" id="{C0E34459-EB5D-F9A4-42D6-D8D801D776E2}"/>
              </a:ext>
            </a:extLst>
          </p:cNvPr>
          <p:cNvPicPr>
            <a:picLocks noChangeAspect="1"/>
          </p:cNvPicPr>
          <p:nvPr/>
        </p:nvPicPr>
        <p:blipFill>
          <a:blip r:embed="rId8"/>
          <a:stretch>
            <a:fillRect/>
          </a:stretch>
        </p:blipFill>
        <p:spPr>
          <a:xfrm>
            <a:off x="612934" y="5267221"/>
            <a:ext cx="1117595" cy="1117595"/>
          </a:xfrm>
          <a:prstGeom prst="rect">
            <a:avLst/>
          </a:prstGeom>
        </p:spPr>
      </p:pic>
      <p:pic>
        <p:nvPicPr>
          <p:cNvPr id="20" name="Picture 19">
            <a:extLst>
              <a:ext uri="{FF2B5EF4-FFF2-40B4-BE49-F238E27FC236}">
                <a16:creationId xmlns:a16="http://schemas.microsoft.com/office/drawing/2014/main" id="{DA6C5798-84F2-FC6F-1088-28706BA1CE9D}"/>
              </a:ext>
            </a:extLst>
          </p:cNvPr>
          <p:cNvPicPr>
            <a:picLocks noChangeAspect="1"/>
          </p:cNvPicPr>
          <p:nvPr/>
        </p:nvPicPr>
        <p:blipFill>
          <a:blip r:embed="rId9"/>
          <a:stretch>
            <a:fillRect/>
          </a:stretch>
        </p:blipFill>
        <p:spPr>
          <a:xfrm>
            <a:off x="612934" y="3904146"/>
            <a:ext cx="1119826" cy="1119826"/>
          </a:xfrm>
          <a:prstGeom prst="rect">
            <a:avLst/>
          </a:prstGeom>
        </p:spPr>
      </p:pic>
      <p:sp>
        <p:nvSpPr>
          <p:cNvPr id="21" name="TextBox 20">
            <a:extLst>
              <a:ext uri="{FF2B5EF4-FFF2-40B4-BE49-F238E27FC236}">
                <a16:creationId xmlns:a16="http://schemas.microsoft.com/office/drawing/2014/main" id="{B2F6AE63-32B3-C8E8-EFE2-272422D834F8}"/>
              </a:ext>
            </a:extLst>
          </p:cNvPr>
          <p:cNvSpPr txBox="1"/>
          <p:nvPr/>
        </p:nvSpPr>
        <p:spPr>
          <a:xfrm>
            <a:off x="2260551" y="5486269"/>
            <a:ext cx="6667500" cy="830997"/>
          </a:xfrm>
          <a:prstGeom prst="rect">
            <a:avLst/>
          </a:prstGeom>
          <a:noFill/>
        </p:spPr>
        <p:txBody>
          <a:bodyPr wrap="square" rtlCol="0">
            <a:spAutoFit/>
          </a:bodyPr>
          <a:lstStyle/>
          <a:p>
            <a:r>
              <a:rPr lang="en-US" sz="3000" b="1" dirty="0">
                <a:solidFill>
                  <a:srgbClr val="665F84"/>
                </a:solidFill>
                <a:latin typeface="Arial" panose="020B0604020202020204" pitchFamily="34" charset="0"/>
                <a:cs typeface="Arial" panose="020B0604020202020204" pitchFamily="34" charset="0"/>
              </a:rPr>
              <a:t>The Transformational System</a:t>
            </a:r>
            <a:endParaRPr lang="en-US" sz="3000" b="1" kern="1200" dirty="0">
              <a:solidFill>
                <a:srgbClr val="665F84"/>
              </a:solidFill>
              <a:latin typeface="Arial" panose="020B0604020202020204" pitchFamily="34" charset="0"/>
              <a:cs typeface="Arial" panose="020B0604020202020204" pitchFamily="34" charset="0"/>
            </a:endParaRPr>
          </a:p>
          <a:p>
            <a:endParaRPr lang="en-US" dirty="0"/>
          </a:p>
        </p:txBody>
      </p:sp>
      <p:sp>
        <p:nvSpPr>
          <p:cNvPr id="22" name="TextBox 21">
            <a:extLst>
              <a:ext uri="{FF2B5EF4-FFF2-40B4-BE49-F238E27FC236}">
                <a16:creationId xmlns:a16="http://schemas.microsoft.com/office/drawing/2014/main" id="{BF70299C-DD2B-C9FF-77E5-3450B94118BD}"/>
              </a:ext>
            </a:extLst>
          </p:cNvPr>
          <p:cNvSpPr txBox="1"/>
          <p:nvPr/>
        </p:nvSpPr>
        <p:spPr>
          <a:xfrm>
            <a:off x="2260550" y="4187060"/>
            <a:ext cx="7812137" cy="553998"/>
          </a:xfrm>
          <a:prstGeom prst="rect">
            <a:avLst/>
          </a:prstGeom>
          <a:noFill/>
        </p:spPr>
        <p:txBody>
          <a:bodyPr wrap="square" rtlCol="0">
            <a:spAutoFit/>
          </a:bodyPr>
          <a:lstStyle/>
          <a:p>
            <a:r>
              <a:rPr lang="en-US" sz="3000" b="1" dirty="0">
                <a:solidFill>
                  <a:srgbClr val="1F767F"/>
                </a:solidFill>
                <a:latin typeface="Arial" panose="020B0604020202020204" pitchFamily="34" charset="0"/>
                <a:cs typeface="Arial" panose="020B0604020202020204" pitchFamily="34" charset="0"/>
              </a:rPr>
              <a:t>The Five Functions of a Healthy Church</a:t>
            </a:r>
          </a:p>
        </p:txBody>
      </p:sp>
    </p:spTree>
    <p:extLst>
      <p:ext uri="{BB962C8B-B14F-4D97-AF65-F5344CB8AC3E}">
        <p14:creationId xmlns:p14="http://schemas.microsoft.com/office/powerpoint/2010/main" val="4024698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black background&#10;&#10;Description automatically generated">
            <a:extLst>
              <a:ext uri="{FF2B5EF4-FFF2-40B4-BE49-F238E27FC236}">
                <a16:creationId xmlns:a16="http://schemas.microsoft.com/office/drawing/2014/main" id="{4888E6F2-834D-ACF0-DC5A-B5E20B5D9F46}"/>
              </a:ext>
            </a:extLst>
          </p:cNvPr>
          <p:cNvPicPr>
            <a:picLocks noChangeAspect="1"/>
          </p:cNvPicPr>
          <p:nvPr/>
        </p:nvPicPr>
        <p:blipFill>
          <a:blip r:embed="rId3"/>
          <a:stretch>
            <a:fillRect/>
          </a:stretch>
        </p:blipFill>
        <p:spPr>
          <a:xfrm rot="16200000">
            <a:off x="7397246" y="2510028"/>
            <a:ext cx="7784233" cy="1837944"/>
          </a:xfrm>
          <a:prstGeom prst="rect">
            <a:avLst/>
          </a:prstGeom>
        </p:spPr>
      </p:pic>
      <p:sp>
        <p:nvSpPr>
          <p:cNvPr id="9" name="Title 1">
            <a:extLst>
              <a:ext uri="{FF2B5EF4-FFF2-40B4-BE49-F238E27FC236}">
                <a16:creationId xmlns:a16="http://schemas.microsoft.com/office/drawing/2014/main" id="{4128D7AC-D0D4-1543-AE4C-A16ECCBE6F5A}"/>
              </a:ext>
            </a:extLst>
          </p:cNvPr>
          <p:cNvSpPr txBox="1">
            <a:spLocks/>
          </p:cNvSpPr>
          <p:nvPr/>
        </p:nvSpPr>
        <p:spPr>
          <a:xfrm>
            <a:off x="282899" y="13127"/>
            <a:ext cx="106630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1F767F"/>
                </a:solidFill>
                <a:latin typeface="Arial" panose="020B0604020202020204" pitchFamily="34" charset="0"/>
                <a:ea typeface="Roboto" panose="02000000000000000000" pitchFamily="2" charset="0"/>
                <a:cs typeface="Arial" panose="020B0604020202020204" pitchFamily="34" charset="0"/>
              </a:rPr>
              <a:t>Five Functions of a Healthy Church</a:t>
            </a:r>
          </a:p>
        </p:txBody>
      </p:sp>
      <p:pic>
        <p:nvPicPr>
          <p:cNvPr id="47" name="Picture 46" descr="Icon&#10;&#10;Description automatically generated">
            <a:extLst>
              <a:ext uri="{FF2B5EF4-FFF2-40B4-BE49-F238E27FC236}">
                <a16:creationId xmlns:a16="http://schemas.microsoft.com/office/drawing/2014/main" id="{30C582DE-356A-6A05-3B6A-21571EA4E9A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66654" y="5774275"/>
            <a:ext cx="835547" cy="826331"/>
          </a:xfrm>
          <a:prstGeom prst="rect">
            <a:avLst/>
          </a:prstGeom>
        </p:spPr>
      </p:pic>
      <p:graphicFrame>
        <p:nvGraphicFramePr>
          <p:cNvPr id="12" name="Diagram 11">
            <a:extLst>
              <a:ext uri="{FF2B5EF4-FFF2-40B4-BE49-F238E27FC236}">
                <a16:creationId xmlns:a16="http://schemas.microsoft.com/office/drawing/2014/main" id="{667A7B46-B16F-3E17-C6E9-FE558710BD00}"/>
              </a:ext>
            </a:extLst>
          </p:cNvPr>
          <p:cNvGraphicFramePr/>
          <p:nvPr>
            <p:extLst>
              <p:ext uri="{D42A27DB-BD31-4B8C-83A1-F6EECF244321}">
                <p14:modId xmlns:p14="http://schemas.microsoft.com/office/powerpoint/2010/main" val="1571984809"/>
              </p:ext>
            </p:extLst>
          </p:nvPr>
        </p:nvGraphicFramePr>
        <p:xfrm>
          <a:off x="2398929" y="3063240"/>
          <a:ext cx="5425750" cy="3124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a:extLst>
              <a:ext uri="{FF2B5EF4-FFF2-40B4-BE49-F238E27FC236}">
                <a16:creationId xmlns:a16="http://schemas.microsoft.com/office/drawing/2014/main" id="{ED2D531B-FD60-7364-38B6-341CA2F616F5}"/>
              </a:ext>
            </a:extLst>
          </p:cNvPr>
          <p:cNvSpPr txBox="1"/>
          <p:nvPr/>
        </p:nvSpPr>
        <p:spPr>
          <a:xfrm>
            <a:off x="565798" y="1529745"/>
            <a:ext cx="3078355" cy="523220"/>
          </a:xfrm>
          <a:prstGeom prst="rect">
            <a:avLst/>
          </a:prstGeom>
          <a:noFill/>
        </p:spPr>
        <p:txBody>
          <a:bodyPr wrap="square" rtlCol="0">
            <a:spAutoFit/>
          </a:bodyPr>
          <a:lstStyle/>
          <a:p>
            <a:r>
              <a:rPr lang="en-US" sz="2800" b="1" dirty="0">
                <a:solidFill>
                  <a:srgbClr val="3FA0A5"/>
                </a:solidFill>
                <a:latin typeface="Arial" panose="020B0604020202020204" pitchFamily="34" charset="0"/>
                <a:cs typeface="Arial" panose="020B0604020202020204" pitchFamily="34" charset="0"/>
              </a:rPr>
              <a:t>Evangelism</a:t>
            </a:r>
          </a:p>
        </p:txBody>
      </p:sp>
      <p:sp>
        <p:nvSpPr>
          <p:cNvPr id="3" name="TextBox 2">
            <a:extLst>
              <a:ext uri="{FF2B5EF4-FFF2-40B4-BE49-F238E27FC236}">
                <a16:creationId xmlns:a16="http://schemas.microsoft.com/office/drawing/2014/main" id="{8F0BF91F-5177-C2CA-7C10-E8BBA18864A0}"/>
              </a:ext>
            </a:extLst>
          </p:cNvPr>
          <p:cNvSpPr txBox="1"/>
          <p:nvPr/>
        </p:nvSpPr>
        <p:spPr>
          <a:xfrm>
            <a:off x="565798" y="2076291"/>
            <a:ext cx="984222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Three Kinds of Changes Needed for People to Come to Know Christ:</a:t>
            </a:r>
          </a:p>
        </p:txBody>
      </p:sp>
      <p:grpSp>
        <p:nvGrpSpPr>
          <p:cNvPr id="8" name="Group 7">
            <a:extLst>
              <a:ext uri="{FF2B5EF4-FFF2-40B4-BE49-F238E27FC236}">
                <a16:creationId xmlns:a16="http://schemas.microsoft.com/office/drawing/2014/main" id="{5972F618-8B37-D273-1566-EAA1237B708F}"/>
              </a:ext>
            </a:extLst>
          </p:cNvPr>
          <p:cNvGrpSpPr/>
          <p:nvPr/>
        </p:nvGrpSpPr>
        <p:grpSpPr>
          <a:xfrm>
            <a:off x="9626482" y="434366"/>
            <a:ext cx="1885030" cy="1885030"/>
            <a:chOff x="9626482" y="434366"/>
            <a:chExt cx="1885030" cy="1885030"/>
          </a:xfrm>
        </p:grpSpPr>
        <p:sp>
          <p:nvSpPr>
            <p:cNvPr id="10" name="Oval 9">
              <a:extLst>
                <a:ext uri="{FF2B5EF4-FFF2-40B4-BE49-F238E27FC236}">
                  <a16:creationId xmlns:a16="http://schemas.microsoft.com/office/drawing/2014/main" id="{1B5A8C2E-99E2-4F57-03EC-2BDC0ED1776C}"/>
                </a:ext>
              </a:extLst>
            </p:cNvPr>
            <p:cNvSpPr/>
            <p:nvPr/>
          </p:nvSpPr>
          <p:spPr>
            <a:xfrm>
              <a:off x="9626482" y="434366"/>
              <a:ext cx="1885030" cy="188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7D25C64-0790-0C44-376C-5D5728C7D9E3}"/>
                </a:ext>
              </a:extLst>
            </p:cNvPr>
            <p:cNvPicPr>
              <a:picLocks noChangeAspect="1"/>
            </p:cNvPicPr>
            <p:nvPr/>
          </p:nvPicPr>
          <p:blipFill>
            <a:blip r:embed="rId10"/>
            <a:stretch>
              <a:fillRect/>
            </a:stretch>
          </p:blipFill>
          <p:spPr>
            <a:xfrm>
              <a:off x="9744728" y="578806"/>
              <a:ext cx="1630493" cy="1630493"/>
            </a:xfrm>
            <a:prstGeom prst="rect">
              <a:avLst/>
            </a:prstGeom>
          </p:spPr>
        </p:pic>
      </p:grpSp>
      <p:pic>
        <p:nvPicPr>
          <p:cNvPr id="13" name="Picture 12">
            <a:extLst>
              <a:ext uri="{FF2B5EF4-FFF2-40B4-BE49-F238E27FC236}">
                <a16:creationId xmlns:a16="http://schemas.microsoft.com/office/drawing/2014/main" id="{B275E394-039E-6ABF-9940-55ECCFE93438}"/>
              </a:ext>
            </a:extLst>
          </p:cNvPr>
          <p:cNvPicPr>
            <a:picLocks noChangeAspect="1"/>
          </p:cNvPicPr>
          <p:nvPr/>
        </p:nvPicPr>
        <p:blipFill>
          <a:blip r:embed="rId11"/>
          <a:stretch>
            <a:fillRect/>
          </a:stretch>
        </p:blipFill>
        <p:spPr>
          <a:xfrm>
            <a:off x="151686" y="948993"/>
            <a:ext cx="2833561" cy="334296"/>
          </a:xfrm>
          <a:prstGeom prst="rect">
            <a:avLst/>
          </a:prstGeom>
        </p:spPr>
      </p:pic>
    </p:spTree>
    <p:extLst>
      <p:ext uri="{BB962C8B-B14F-4D97-AF65-F5344CB8AC3E}">
        <p14:creationId xmlns:p14="http://schemas.microsoft.com/office/powerpoint/2010/main" val="297830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black background&#10;&#10;Description automatically generated">
            <a:extLst>
              <a:ext uri="{FF2B5EF4-FFF2-40B4-BE49-F238E27FC236}">
                <a16:creationId xmlns:a16="http://schemas.microsoft.com/office/drawing/2014/main" id="{07A43948-79F8-22A2-6870-747327E98303}"/>
              </a:ext>
            </a:extLst>
          </p:cNvPr>
          <p:cNvPicPr>
            <a:picLocks noChangeAspect="1"/>
          </p:cNvPicPr>
          <p:nvPr/>
        </p:nvPicPr>
        <p:blipFill>
          <a:blip r:embed="rId3"/>
          <a:stretch>
            <a:fillRect/>
          </a:stretch>
        </p:blipFill>
        <p:spPr>
          <a:xfrm rot="16200000">
            <a:off x="7397246" y="2510028"/>
            <a:ext cx="7784233" cy="1837944"/>
          </a:xfrm>
          <a:prstGeom prst="rect">
            <a:avLst/>
          </a:prstGeom>
        </p:spPr>
      </p:pic>
      <p:sp>
        <p:nvSpPr>
          <p:cNvPr id="9" name="Title 1">
            <a:extLst>
              <a:ext uri="{FF2B5EF4-FFF2-40B4-BE49-F238E27FC236}">
                <a16:creationId xmlns:a16="http://schemas.microsoft.com/office/drawing/2014/main" id="{4128D7AC-D0D4-1543-AE4C-A16ECCBE6F5A}"/>
              </a:ext>
            </a:extLst>
          </p:cNvPr>
          <p:cNvSpPr txBox="1">
            <a:spLocks/>
          </p:cNvSpPr>
          <p:nvPr/>
        </p:nvSpPr>
        <p:spPr>
          <a:xfrm>
            <a:off x="282899" y="13127"/>
            <a:ext cx="106630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1F767F"/>
                </a:solidFill>
                <a:latin typeface="Arial" panose="020B0604020202020204" pitchFamily="34" charset="0"/>
                <a:ea typeface="Roboto" panose="02000000000000000000" pitchFamily="2" charset="0"/>
                <a:cs typeface="Arial" panose="020B0604020202020204" pitchFamily="34" charset="0"/>
              </a:rPr>
              <a:t>Five Functions of a Healthy Church</a:t>
            </a:r>
          </a:p>
        </p:txBody>
      </p:sp>
      <p:pic>
        <p:nvPicPr>
          <p:cNvPr id="47" name="Picture 46" descr="Icon&#10;&#10;Description automatically generated">
            <a:extLst>
              <a:ext uri="{FF2B5EF4-FFF2-40B4-BE49-F238E27FC236}">
                <a16:creationId xmlns:a16="http://schemas.microsoft.com/office/drawing/2014/main" id="{30C582DE-356A-6A05-3B6A-21571EA4E9A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66654" y="5774275"/>
            <a:ext cx="835547" cy="826331"/>
          </a:xfrm>
          <a:prstGeom prst="rect">
            <a:avLst/>
          </a:prstGeom>
        </p:spPr>
      </p:pic>
      <p:sp>
        <p:nvSpPr>
          <p:cNvPr id="2" name="TextBox 1">
            <a:extLst>
              <a:ext uri="{FF2B5EF4-FFF2-40B4-BE49-F238E27FC236}">
                <a16:creationId xmlns:a16="http://schemas.microsoft.com/office/drawing/2014/main" id="{ED2D531B-FD60-7364-38B6-341CA2F616F5}"/>
              </a:ext>
            </a:extLst>
          </p:cNvPr>
          <p:cNvSpPr txBox="1"/>
          <p:nvPr/>
        </p:nvSpPr>
        <p:spPr>
          <a:xfrm>
            <a:off x="565798" y="1529745"/>
            <a:ext cx="3078355" cy="523220"/>
          </a:xfrm>
          <a:prstGeom prst="rect">
            <a:avLst/>
          </a:prstGeom>
          <a:noFill/>
        </p:spPr>
        <p:txBody>
          <a:bodyPr wrap="square" rtlCol="0">
            <a:spAutoFit/>
          </a:bodyPr>
          <a:lstStyle/>
          <a:p>
            <a:r>
              <a:rPr lang="en-US" sz="2800" b="1" dirty="0">
                <a:solidFill>
                  <a:srgbClr val="3FA0A5"/>
                </a:solidFill>
                <a:latin typeface="Arial" panose="020B0604020202020204" pitchFamily="34" charset="0"/>
                <a:cs typeface="Arial" panose="020B0604020202020204" pitchFamily="34" charset="0"/>
              </a:rPr>
              <a:t>Discipleship</a:t>
            </a:r>
          </a:p>
        </p:txBody>
      </p:sp>
      <p:sp>
        <p:nvSpPr>
          <p:cNvPr id="3" name="TextBox 2">
            <a:extLst>
              <a:ext uri="{FF2B5EF4-FFF2-40B4-BE49-F238E27FC236}">
                <a16:creationId xmlns:a16="http://schemas.microsoft.com/office/drawing/2014/main" id="{8F0BF91F-5177-C2CA-7C10-E8BBA18864A0}"/>
              </a:ext>
            </a:extLst>
          </p:cNvPr>
          <p:cNvSpPr txBox="1"/>
          <p:nvPr/>
        </p:nvSpPr>
        <p:spPr>
          <a:xfrm>
            <a:off x="565798" y="2076291"/>
            <a:ext cx="984222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As we know Christ and His will better and depend on His Spirit,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we become more and more like Him in our: </a:t>
            </a:r>
          </a:p>
        </p:txBody>
      </p:sp>
      <p:graphicFrame>
        <p:nvGraphicFramePr>
          <p:cNvPr id="4" name="Diagram 3">
            <a:extLst>
              <a:ext uri="{FF2B5EF4-FFF2-40B4-BE49-F238E27FC236}">
                <a16:creationId xmlns:a16="http://schemas.microsoft.com/office/drawing/2014/main" id="{70417270-EA75-0DD3-0789-11E10A0FA037}"/>
              </a:ext>
            </a:extLst>
          </p:cNvPr>
          <p:cNvGraphicFramePr/>
          <p:nvPr>
            <p:extLst>
              <p:ext uri="{D42A27DB-BD31-4B8C-83A1-F6EECF244321}">
                <p14:modId xmlns:p14="http://schemas.microsoft.com/office/powerpoint/2010/main" val="932049594"/>
              </p:ext>
            </p:extLst>
          </p:nvPr>
        </p:nvGraphicFramePr>
        <p:xfrm>
          <a:off x="1077258" y="1791355"/>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1" name="Group 10">
            <a:extLst>
              <a:ext uri="{FF2B5EF4-FFF2-40B4-BE49-F238E27FC236}">
                <a16:creationId xmlns:a16="http://schemas.microsoft.com/office/drawing/2014/main" id="{4F968454-9617-28A0-9827-41BAF1E3F405}"/>
              </a:ext>
            </a:extLst>
          </p:cNvPr>
          <p:cNvGrpSpPr/>
          <p:nvPr/>
        </p:nvGrpSpPr>
        <p:grpSpPr>
          <a:xfrm>
            <a:off x="9626482" y="434366"/>
            <a:ext cx="1885030" cy="1885030"/>
            <a:chOff x="9626482" y="434366"/>
            <a:chExt cx="1885030" cy="1885030"/>
          </a:xfrm>
        </p:grpSpPr>
        <p:sp>
          <p:nvSpPr>
            <p:cNvPr id="12" name="Oval 11">
              <a:extLst>
                <a:ext uri="{FF2B5EF4-FFF2-40B4-BE49-F238E27FC236}">
                  <a16:creationId xmlns:a16="http://schemas.microsoft.com/office/drawing/2014/main" id="{41673B67-762A-A4B1-2095-A9177E0D8389}"/>
                </a:ext>
              </a:extLst>
            </p:cNvPr>
            <p:cNvSpPr/>
            <p:nvPr/>
          </p:nvSpPr>
          <p:spPr>
            <a:xfrm>
              <a:off x="9626482" y="434366"/>
              <a:ext cx="1885030" cy="188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069DE44-DC7F-0B13-E587-28B72EC06723}"/>
                </a:ext>
              </a:extLst>
            </p:cNvPr>
            <p:cNvPicPr>
              <a:picLocks noChangeAspect="1"/>
            </p:cNvPicPr>
            <p:nvPr/>
          </p:nvPicPr>
          <p:blipFill>
            <a:blip r:embed="rId10"/>
            <a:stretch>
              <a:fillRect/>
            </a:stretch>
          </p:blipFill>
          <p:spPr>
            <a:xfrm>
              <a:off x="9744728" y="578806"/>
              <a:ext cx="1630493" cy="1630493"/>
            </a:xfrm>
            <a:prstGeom prst="rect">
              <a:avLst/>
            </a:prstGeom>
          </p:spPr>
        </p:pic>
      </p:grpSp>
      <p:pic>
        <p:nvPicPr>
          <p:cNvPr id="14" name="Picture 13">
            <a:extLst>
              <a:ext uri="{FF2B5EF4-FFF2-40B4-BE49-F238E27FC236}">
                <a16:creationId xmlns:a16="http://schemas.microsoft.com/office/drawing/2014/main" id="{BB2A1542-4624-89F5-8E40-B01FEE21BDEA}"/>
              </a:ext>
            </a:extLst>
          </p:cNvPr>
          <p:cNvPicPr>
            <a:picLocks noChangeAspect="1"/>
          </p:cNvPicPr>
          <p:nvPr/>
        </p:nvPicPr>
        <p:blipFill>
          <a:blip r:embed="rId11"/>
          <a:stretch>
            <a:fillRect/>
          </a:stretch>
        </p:blipFill>
        <p:spPr>
          <a:xfrm>
            <a:off x="151686" y="948993"/>
            <a:ext cx="2833561" cy="334296"/>
          </a:xfrm>
          <a:prstGeom prst="rect">
            <a:avLst/>
          </a:prstGeom>
        </p:spPr>
      </p:pic>
    </p:spTree>
    <p:extLst>
      <p:ext uri="{BB962C8B-B14F-4D97-AF65-F5344CB8AC3E}">
        <p14:creationId xmlns:p14="http://schemas.microsoft.com/office/powerpoint/2010/main" val="1817753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nd black background&#10;&#10;Description automatically generated">
            <a:extLst>
              <a:ext uri="{FF2B5EF4-FFF2-40B4-BE49-F238E27FC236}">
                <a16:creationId xmlns:a16="http://schemas.microsoft.com/office/drawing/2014/main" id="{34885670-576A-0E64-DE79-B16EFA0B02DD}"/>
              </a:ext>
            </a:extLst>
          </p:cNvPr>
          <p:cNvPicPr>
            <a:picLocks noChangeAspect="1"/>
          </p:cNvPicPr>
          <p:nvPr/>
        </p:nvPicPr>
        <p:blipFill>
          <a:blip r:embed="rId3"/>
          <a:stretch>
            <a:fillRect/>
          </a:stretch>
        </p:blipFill>
        <p:spPr>
          <a:xfrm rot="16200000">
            <a:off x="7397246" y="2510028"/>
            <a:ext cx="7784233" cy="1837944"/>
          </a:xfrm>
          <a:prstGeom prst="rect">
            <a:avLst/>
          </a:prstGeom>
        </p:spPr>
      </p:pic>
      <p:sp>
        <p:nvSpPr>
          <p:cNvPr id="9" name="Title 1">
            <a:extLst>
              <a:ext uri="{FF2B5EF4-FFF2-40B4-BE49-F238E27FC236}">
                <a16:creationId xmlns:a16="http://schemas.microsoft.com/office/drawing/2014/main" id="{4128D7AC-D0D4-1543-AE4C-A16ECCBE6F5A}"/>
              </a:ext>
            </a:extLst>
          </p:cNvPr>
          <p:cNvSpPr txBox="1">
            <a:spLocks/>
          </p:cNvSpPr>
          <p:nvPr/>
        </p:nvSpPr>
        <p:spPr>
          <a:xfrm>
            <a:off x="282899" y="13127"/>
            <a:ext cx="106630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1F767F"/>
                </a:solidFill>
                <a:latin typeface="Arial" panose="020B0604020202020204" pitchFamily="34" charset="0"/>
                <a:ea typeface="Roboto" panose="02000000000000000000" pitchFamily="2" charset="0"/>
                <a:cs typeface="Arial" panose="020B0604020202020204" pitchFamily="34" charset="0"/>
              </a:rPr>
              <a:t>Five Functions of a Healthy Church</a:t>
            </a:r>
          </a:p>
        </p:txBody>
      </p:sp>
      <p:pic>
        <p:nvPicPr>
          <p:cNvPr id="47" name="Picture 46" descr="Icon&#10;&#10;Description automatically generated">
            <a:extLst>
              <a:ext uri="{FF2B5EF4-FFF2-40B4-BE49-F238E27FC236}">
                <a16:creationId xmlns:a16="http://schemas.microsoft.com/office/drawing/2014/main" id="{30C582DE-356A-6A05-3B6A-21571EA4E9A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66654" y="5774275"/>
            <a:ext cx="835547" cy="826331"/>
          </a:xfrm>
          <a:prstGeom prst="rect">
            <a:avLst/>
          </a:prstGeom>
        </p:spPr>
      </p:pic>
      <p:sp>
        <p:nvSpPr>
          <p:cNvPr id="2" name="TextBox 1">
            <a:extLst>
              <a:ext uri="{FF2B5EF4-FFF2-40B4-BE49-F238E27FC236}">
                <a16:creationId xmlns:a16="http://schemas.microsoft.com/office/drawing/2014/main" id="{ED2D531B-FD60-7364-38B6-341CA2F616F5}"/>
              </a:ext>
            </a:extLst>
          </p:cNvPr>
          <p:cNvSpPr txBox="1"/>
          <p:nvPr/>
        </p:nvSpPr>
        <p:spPr>
          <a:xfrm>
            <a:off x="565798" y="1529745"/>
            <a:ext cx="9019073" cy="523220"/>
          </a:xfrm>
          <a:prstGeom prst="rect">
            <a:avLst/>
          </a:prstGeom>
          <a:noFill/>
        </p:spPr>
        <p:txBody>
          <a:bodyPr wrap="square" rtlCol="0">
            <a:spAutoFit/>
          </a:bodyPr>
          <a:lstStyle/>
          <a:p>
            <a:r>
              <a:rPr lang="en-US" sz="2800" b="1" dirty="0">
                <a:solidFill>
                  <a:srgbClr val="3FA0A5"/>
                </a:solidFill>
                <a:latin typeface="Arial" panose="020B0604020202020204" pitchFamily="34" charset="0"/>
                <a:cs typeface="Arial" panose="020B0604020202020204" pitchFamily="34" charset="0"/>
              </a:rPr>
              <a:t>Segmented Faith vs. Integrated Faith</a:t>
            </a:r>
          </a:p>
        </p:txBody>
      </p:sp>
      <p:sp>
        <p:nvSpPr>
          <p:cNvPr id="3" name="TextBox 2">
            <a:extLst>
              <a:ext uri="{FF2B5EF4-FFF2-40B4-BE49-F238E27FC236}">
                <a16:creationId xmlns:a16="http://schemas.microsoft.com/office/drawing/2014/main" id="{8F0BF91F-5177-C2CA-7C10-E8BBA18864A0}"/>
              </a:ext>
            </a:extLst>
          </p:cNvPr>
          <p:cNvSpPr txBox="1"/>
          <p:nvPr/>
        </p:nvSpPr>
        <p:spPr>
          <a:xfrm>
            <a:off x="565798" y="2076291"/>
            <a:ext cx="984222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As we know Christ and His will better and depend on His Spirit,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we become more and more like Him in our: </a:t>
            </a:r>
          </a:p>
        </p:txBody>
      </p:sp>
      <p:pic>
        <p:nvPicPr>
          <p:cNvPr id="5" name="Imagen 2">
            <a:extLst>
              <a:ext uri="{FF2B5EF4-FFF2-40B4-BE49-F238E27FC236}">
                <a16:creationId xmlns:a16="http://schemas.microsoft.com/office/drawing/2014/main" id="{CEA81C39-EDDD-093A-5C42-860DFADD429B}"/>
              </a:ext>
            </a:extLst>
          </p:cNvPr>
          <p:cNvPicPr>
            <a:picLocks noChangeAspect="1"/>
          </p:cNvPicPr>
          <p:nvPr/>
        </p:nvPicPr>
        <p:blipFill>
          <a:blip r:embed="rId5"/>
          <a:stretch>
            <a:fillRect/>
          </a:stretch>
        </p:blipFill>
        <p:spPr>
          <a:xfrm>
            <a:off x="1555320" y="3118758"/>
            <a:ext cx="7040027" cy="3204263"/>
          </a:xfrm>
          <a:prstGeom prst="rect">
            <a:avLst/>
          </a:prstGeom>
        </p:spPr>
      </p:pic>
      <p:grpSp>
        <p:nvGrpSpPr>
          <p:cNvPr id="10" name="Group 9">
            <a:extLst>
              <a:ext uri="{FF2B5EF4-FFF2-40B4-BE49-F238E27FC236}">
                <a16:creationId xmlns:a16="http://schemas.microsoft.com/office/drawing/2014/main" id="{0F09ECD7-65C3-BAEC-0957-B2D791064481}"/>
              </a:ext>
            </a:extLst>
          </p:cNvPr>
          <p:cNvGrpSpPr/>
          <p:nvPr/>
        </p:nvGrpSpPr>
        <p:grpSpPr>
          <a:xfrm>
            <a:off x="9626482" y="434366"/>
            <a:ext cx="1885030" cy="1885030"/>
            <a:chOff x="9626482" y="434366"/>
            <a:chExt cx="1885030" cy="1885030"/>
          </a:xfrm>
        </p:grpSpPr>
        <p:sp>
          <p:nvSpPr>
            <p:cNvPr id="11" name="Oval 10">
              <a:extLst>
                <a:ext uri="{FF2B5EF4-FFF2-40B4-BE49-F238E27FC236}">
                  <a16:creationId xmlns:a16="http://schemas.microsoft.com/office/drawing/2014/main" id="{2045F3A7-34F4-BABB-912E-D32AFFE56C66}"/>
                </a:ext>
              </a:extLst>
            </p:cNvPr>
            <p:cNvSpPr/>
            <p:nvPr/>
          </p:nvSpPr>
          <p:spPr>
            <a:xfrm>
              <a:off x="9626482" y="434366"/>
              <a:ext cx="1885030" cy="188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C642FB5-CAA4-7561-91CB-57EBCC5CDB2C}"/>
                </a:ext>
              </a:extLst>
            </p:cNvPr>
            <p:cNvPicPr>
              <a:picLocks noChangeAspect="1"/>
            </p:cNvPicPr>
            <p:nvPr/>
          </p:nvPicPr>
          <p:blipFill>
            <a:blip r:embed="rId6"/>
            <a:stretch>
              <a:fillRect/>
            </a:stretch>
          </p:blipFill>
          <p:spPr>
            <a:xfrm>
              <a:off x="9744728" y="578806"/>
              <a:ext cx="1630493" cy="1630493"/>
            </a:xfrm>
            <a:prstGeom prst="rect">
              <a:avLst/>
            </a:prstGeom>
          </p:spPr>
        </p:pic>
      </p:grpSp>
      <p:pic>
        <p:nvPicPr>
          <p:cNvPr id="13" name="Picture 12">
            <a:extLst>
              <a:ext uri="{FF2B5EF4-FFF2-40B4-BE49-F238E27FC236}">
                <a16:creationId xmlns:a16="http://schemas.microsoft.com/office/drawing/2014/main" id="{61ABBF0D-7E04-6DEB-C709-B33560849DE6}"/>
              </a:ext>
            </a:extLst>
          </p:cNvPr>
          <p:cNvPicPr>
            <a:picLocks noChangeAspect="1"/>
          </p:cNvPicPr>
          <p:nvPr/>
        </p:nvPicPr>
        <p:blipFill>
          <a:blip r:embed="rId7"/>
          <a:stretch>
            <a:fillRect/>
          </a:stretch>
        </p:blipFill>
        <p:spPr>
          <a:xfrm>
            <a:off x="151686" y="948993"/>
            <a:ext cx="2833561" cy="334296"/>
          </a:xfrm>
          <a:prstGeom prst="rect">
            <a:avLst/>
          </a:prstGeom>
        </p:spPr>
      </p:pic>
    </p:spTree>
    <p:extLst>
      <p:ext uri="{BB962C8B-B14F-4D97-AF65-F5344CB8AC3E}">
        <p14:creationId xmlns:p14="http://schemas.microsoft.com/office/powerpoint/2010/main" val="2978484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black background&#10;&#10;Description automatically generated">
            <a:extLst>
              <a:ext uri="{FF2B5EF4-FFF2-40B4-BE49-F238E27FC236}">
                <a16:creationId xmlns:a16="http://schemas.microsoft.com/office/drawing/2014/main" id="{95E517D7-1288-CE38-55A7-A8E4373AB08D}"/>
              </a:ext>
            </a:extLst>
          </p:cNvPr>
          <p:cNvPicPr>
            <a:picLocks noChangeAspect="1"/>
          </p:cNvPicPr>
          <p:nvPr/>
        </p:nvPicPr>
        <p:blipFill>
          <a:blip r:embed="rId3"/>
          <a:stretch>
            <a:fillRect/>
          </a:stretch>
        </p:blipFill>
        <p:spPr>
          <a:xfrm rot="16200000">
            <a:off x="7397246" y="2510028"/>
            <a:ext cx="7784233" cy="1837944"/>
          </a:xfrm>
          <a:prstGeom prst="rect">
            <a:avLst/>
          </a:prstGeom>
        </p:spPr>
      </p:pic>
      <p:sp>
        <p:nvSpPr>
          <p:cNvPr id="9" name="Title 1">
            <a:extLst>
              <a:ext uri="{FF2B5EF4-FFF2-40B4-BE49-F238E27FC236}">
                <a16:creationId xmlns:a16="http://schemas.microsoft.com/office/drawing/2014/main" id="{4128D7AC-D0D4-1543-AE4C-A16ECCBE6F5A}"/>
              </a:ext>
            </a:extLst>
          </p:cNvPr>
          <p:cNvSpPr txBox="1">
            <a:spLocks/>
          </p:cNvSpPr>
          <p:nvPr/>
        </p:nvSpPr>
        <p:spPr>
          <a:xfrm>
            <a:off x="282899" y="13127"/>
            <a:ext cx="106630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1F767F"/>
                </a:solidFill>
                <a:latin typeface="Arial" panose="020B0604020202020204" pitchFamily="34" charset="0"/>
                <a:ea typeface="Roboto" panose="02000000000000000000" pitchFamily="2" charset="0"/>
                <a:cs typeface="Arial" panose="020B0604020202020204" pitchFamily="34" charset="0"/>
              </a:rPr>
              <a:t>Five Functions of a Healthy Church</a:t>
            </a:r>
          </a:p>
        </p:txBody>
      </p:sp>
      <p:pic>
        <p:nvPicPr>
          <p:cNvPr id="47" name="Picture 46" descr="Icon&#10;&#10;Description automatically generated">
            <a:extLst>
              <a:ext uri="{FF2B5EF4-FFF2-40B4-BE49-F238E27FC236}">
                <a16:creationId xmlns:a16="http://schemas.microsoft.com/office/drawing/2014/main" id="{30C582DE-356A-6A05-3B6A-21571EA4E9A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66654" y="5774275"/>
            <a:ext cx="835547" cy="826331"/>
          </a:xfrm>
          <a:prstGeom prst="rect">
            <a:avLst/>
          </a:prstGeom>
        </p:spPr>
      </p:pic>
      <p:sp>
        <p:nvSpPr>
          <p:cNvPr id="2" name="TextBox 1">
            <a:extLst>
              <a:ext uri="{FF2B5EF4-FFF2-40B4-BE49-F238E27FC236}">
                <a16:creationId xmlns:a16="http://schemas.microsoft.com/office/drawing/2014/main" id="{ED2D531B-FD60-7364-38B6-341CA2F616F5}"/>
              </a:ext>
            </a:extLst>
          </p:cNvPr>
          <p:cNvSpPr txBox="1"/>
          <p:nvPr/>
        </p:nvSpPr>
        <p:spPr>
          <a:xfrm>
            <a:off x="565799" y="1343611"/>
            <a:ext cx="1654888" cy="523220"/>
          </a:xfrm>
          <a:prstGeom prst="rect">
            <a:avLst/>
          </a:prstGeom>
          <a:noFill/>
        </p:spPr>
        <p:txBody>
          <a:bodyPr wrap="square" rtlCol="0">
            <a:spAutoFit/>
          </a:bodyPr>
          <a:lstStyle/>
          <a:p>
            <a:r>
              <a:rPr lang="en-US" sz="2800" b="1" dirty="0">
                <a:solidFill>
                  <a:srgbClr val="3FA0A5"/>
                </a:solidFill>
                <a:latin typeface="Arial" panose="020B0604020202020204" pitchFamily="34" charset="0"/>
                <a:cs typeface="Arial" panose="020B0604020202020204" pitchFamily="34" charset="0"/>
              </a:rPr>
              <a:t>Service</a:t>
            </a:r>
          </a:p>
        </p:txBody>
      </p:sp>
      <p:sp>
        <p:nvSpPr>
          <p:cNvPr id="3" name="TextBox 2">
            <a:extLst>
              <a:ext uri="{FF2B5EF4-FFF2-40B4-BE49-F238E27FC236}">
                <a16:creationId xmlns:a16="http://schemas.microsoft.com/office/drawing/2014/main" id="{8F0BF91F-5177-C2CA-7C10-E8BBA18864A0}"/>
              </a:ext>
            </a:extLst>
          </p:cNvPr>
          <p:cNvSpPr txBox="1"/>
          <p:nvPr/>
        </p:nvSpPr>
        <p:spPr>
          <a:xfrm>
            <a:off x="565798" y="1808512"/>
            <a:ext cx="984222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As we know Christ and His will better and depend on His Spirit,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we become more and more like Him in our: </a:t>
            </a:r>
          </a:p>
        </p:txBody>
      </p:sp>
      <p:sp>
        <p:nvSpPr>
          <p:cNvPr id="6" name="TextBox 5">
            <a:extLst>
              <a:ext uri="{FF2B5EF4-FFF2-40B4-BE49-F238E27FC236}">
                <a16:creationId xmlns:a16="http://schemas.microsoft.com/office/drawing/2014/main" id="{4EA6A247-765F-A502-AF3F-93135134DD24}"/>
              </a:ext>
            </a:extLst>
          </p:cNvPr>
          <p:cNvSpPr txBox="1"/>
          <p:nvPr/>
        </p:nvSpPr>
        <p:spPr>
          <a:xfrm>
            <a:off x="565798" y="2667756"/>
            <a:ext cx="9019073" cy="523220"/>
          </a:xfrm>
          <a:prstGeom prst="rect">
            <a:avLst/>
          </a:prstGeom>
          <a:noFill/>
        </p:spPr>
        <p:txBody>
          <a:bodyPr wrap="square" rtlCol="0">
            <a:spAutoFit/>
          </a:bodyPr>
          <a:lstStyle/>
          <a:p>
            <a:r>
              <a:rPr lang="en-US" sz="2800" b="1" dirty="0">
                <a:solidFill>
                  <a:srgbClr val="3FA0A5"/>
                </a:solidFill>
                <a:latin typeface="Arial" panose="020B0604020202020204" pitchFamily="34" charset="0"/>
                <a:cs typeface="Arial" panose="020B0604020202020204" pitchFamily="34" charset="0"/>
              </a:rPr>
              <a:t>Connections between Service and Evangelism:</a:t>
            </a:r>
          </a:p>
        </p:txBody>
      </p:sp>
      <p:sp>
        <p:nvSpPr>
          <p:cNvPr id="8" name="TextBox 7">
            <a:extLst>
              <a:ext uri="{FF2B5EF4-FFF2-40B4-BE49-F238E27FC236}">
                <a16:creationId xmlns:a16="http://schemas.microsoft.com/office/drawing/2014/main" id="{07EC37B9-2104-0244-FD51-C057A551E5D2}"/>
              </a:ext>
            </a:extLst>
          </p:cNvPr>
          <p:cNvSpPr txBox="1"/>
          <p:nvPr/>
        </p:nvSpPr>
        <p:spPr>
          <a:xfrm>
            <a:off x="565797" y="3174647"/>
            <a:ext cx="9842225" cy="3416320"/>
          </a:xfrm>
          <a:prstGeom prst="rect">
            <a:avLst/>
          </a:prstGeom>
          <a:noFill/>
        </p:spPr>
        <p:txBody>
          <a:bodyPr wrap="square" rtlCol="0">
            <a:spAutoFit/>
          </a:bodyPr>
          <a:lstStyle/>
          <a:p>
            <a:pPr lvl="0"/>
            <a:r>
              <a:rPr lang="en-US" sz="2400" dirty="0">
                <a:solidFill>
                  <a:schemeClr val="tx1"/>
                </a:solidFill>
                <a:latin typeface="Arial" panose="020B0604020202020204" pitchFamily="34" charset="0"/>
                <a:cs typeface="Arial" panose="020B0604020202020204" pitchFamily="34" charset="0"/>
              </a:rPr>
              <a:t>Service is a result of evangelism:</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God’s love makes us want to serve others.</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Service is a bridge to evangelism:</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We do concrete acts of service first, and those acts of service open doors to share our faith.</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Service accompanies evangelism:</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As we serve others, we speak of God’s love for them in Christ. </a:t>
            </a:r>
            <a:endParaRPr lang="en-US" sz="2400" dirty="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C1941067-9E32-22A0-6603-948315358C8E}"/>
              </a:ext>
            </a:extLst>
          </p:cNvPr>
          <p:cNvSpPr/>
          <p:nvPr/>
        </p:nvSpPr>
        <p:spPr>
          <a:xfrm>
            <a:off x="582126" y="3146399"/>
            <a:ext cx="9410960" cy="935743"/>
          </a:xfrm>
          <a:prstGeom prst="rect">
            <a:avLst/>
          </a:prstGeom>
          <a:solidFill>
            <a:srgbClr val="3FA0A5">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12" name="Rectangle 11">
            <a:extLst>
              <a:ext uri="{FF2B5EF4-FFF2-40B4-BE49-F238E27FC236}">
                <a16:creationId xmlns:a16="http://schemas.microsoft.com/office/drawing/2014/main" id="{6DC25670-D5F0-C470-5C7E-DEC761204116}"/>
              </a:ext>
            </a:extLst>
          </p:cNvPr>
          <p:cNvSpPr/>
          <p:nvPr/>
        </p:nvSpPr>
        <p:spPr>
          <a:xfrm>
            <a:off x="565796" y="5683694"/>
            <a:ext cx="9410960" cy="935743"/>
          </a:xfrm>
          <a:prstGeom prst="rect">
            <a:avLst/>
          </a:prstGeom>
          <a:solidFill>
            <a:srgbClr val="3FA0A5">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grpSp>
        <p:nvGrpSpPr>
          <p:cNvPr id="13" name="Group 12">
            <a:extLst>
              <a:ext uri="{FF2B5EF4-FFF2-40B4-BE49-F238E27FC236}">
                <a16:creationId xmlns:a16="http://schemas.microsoft.com/office/drawing/2014/main" id="{1A9D7EE0-F37D-1389-3B7A-0FC5AA375F80}"/>
              </a:ext>
            </a:extLst>
          </p:cNvPr>
          <p:cNvGrpSpPr/>
          <p:nvPr/>
        </p:nvGrpSpPr>
        <p:grpSpPr>
          <a:xfrm>
            <a:off x="9626482" y="434366"/>
            <a:ext cx="1885030" cy="1885030"/>
            <a:chOff x="9626482" y="434366"/>
            <a:chExt cx="1885030" cy="1885030"/>
          </a:xfrm>
        </p:grpSpPr>
        <p:sp>
          <p:nvSpPr>
            <p:cNvPr id="14" name="Oval 13">
              <a:extLst>
                <a:ext uri="{FF2B5EF4-FFF2-40B4-BE49-F238E27FC236}">
                  <a16:creationId xmlns:a16="http://schemas.microsoft.com/office/drawing/2014/main" id="{9048031A-638F-D0C8-499C-5EF86CAE1DFA}"/>
                </a:ext>
              </a:extLst>
            </p:cNvPr>
            <p:cNvSpPr/>
            <p:nvPr/>
          </p:nvSpPr>
          <p:spPr>
            <a:xfrm>
              <a:off x="9626482" y="434366"/>
              <a:ext cx="1885030" cy="188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BCF1309-4B7E-3B2E-C4F5-C86C31EFD490}"/>
                </a:ext>
              </a:extLst>
            </p:cNvPr>
            <p:cNvPicPr>
              <a:picLocks noChangeAspect="1"/>
            </p:cNvPicPr>
            <p:nvPr/>
          </p:nvPicPr>
          <p:blipFill>
            <a:blip r:embed="rId5"/>
            <a:stretch>
              <a:fillRect/>
            </a:stretch>
          </p:blipFill>
          <p:spPr>
            <a:xfrm>
              <a:off x="9744728" y="578806"/>
              <a:ext cx="1630493" cy="1630493"/>
            </a:xfrm>
            <a:prstGeom prst="rect">
              <a:avLst/>
            </a:prstGeom>
          </p:spPr>
        </p:pic>
      </p:grpSp>
      <p:pic>
        <p:nvPicPr>
          <p:cNvPr id="16" name="Picture 15">
            <a:extLst>
              <a:ext uri="{FF2B5EF4-FFF2-40B4-BE49-F238E27FC236}">
                <a16:creationId xmlns:a16="http://schemas.microsoft.com/office/drawing/2014/main" id="{E7C5E1CF-DA28-FAD2-6760-9AB31EC10A61}"/>
              </a:ext>
            </a:extLst>
          </p:cNvPr>
          <p:cNvPicPr>
            <a:picLocks noChangeAspect="1"/>
          </p:cNvPicPr>
          <p:nvPr/>
        </p:nvPicPr>
        <p:blipFill>
          <a:blip r:embed="rId6"/>
          <a:stretch>
            <a:fillRect/>
          </a:stretch>
        </p:blipFill>
        <p:spPr>
          <a:xfrm>
            <a:off x="151686" y="948993"/>
            <a:ext cx="2833561" cy="334296"/>
          </a:xfrm>
          <a:prstGeom prst="rect">
            <a:avLst/>
          </a:prstGeom>
        </p:spPr>
      </p:pic>
    </p:spTree>
    <p:extLst>
      <p:ext uri="{BB962C8B-B14F-4D97-AF65-F5344CB8AC3E}">
        <p14:creationId xmlns:p14="http://schemas.microsoft.com/office/powerpoint/2010/main" val="1261775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black background&#10;&#10;Description automatically generated">
            <a:extLst>
              <a:ext uri="{FF2B5EF4-FFF2-40B4-BE49-F238E27FC236}">
                <a16:creationId xmlns:a16="http://schemas.microsoft.com/office/drawing/2014/main" id="{97CA425E-A010-B31B-BE27-C4841FAA7E35}"/>
              </a:ext>
            </a:extLst>
          </p:cNvPr>
          <p:cNvPicPr>
            <a:picLocks noChangeAspect="1"/>
          </p:cNvPicPr>
          <p:nvPr/>
        </p:nvPicPr>
        <p:blipFill>
          <a:blip r:embed="rId3"/>
          <a:stretch>
            <a:fillRect/>
          </a:stretch>
        </p:blipFill>
        <p:spPr>
          <a:xfrm rot="16200000">
            <a:off x="7397246" y="2510028"/>
            <a:ext cx="7784233" cy="1837944"/>
          </a:xfrm>
          <a:prstGeom prst="rect">
            <a:avLst/>
          </a:prstGeom>
        </p:spPr>
      </p:pic>
      <p:sp>
        <p:nvSpPr>
          <p:cNvPr id="9" name="Title 1">
            <a:extLst>
              <a:ext uri="{FF2B5EF4-FFF2-40B4-BE49-F238E27FC236}">
                <a16:creationId xmlns:a16="http://schemas.microsoft.com/office/drawing/2014/main" id="{4128D7AC-D0D4-1543-AE4C-A16ECCBE6F5A}"/>
              </a:ext>
            </a:extLst>
          </p:cNvPr>
          <p:cNvSpPr txBox="1">
            <a:spLocks/>
          </p:cNvSpPr>
          <p:nvPr/>
        </p:nvSpPr>
        <p:spPr>
          <a:xfrm>
            <a:off x="282899" y="13127"/>
            <a:ext cx="106630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1F767F"/>
                </a:solidFill>
                <a:latin typeface="Arial" panose="020B0604020202020204" pitchFamily="34" charset="0"/>
                <a:ea typeface="Roboto" panose="02000000000000000000" pitchFamily="2" charset="0"/>
                <a:cs typeface="Arial" panose="020B0604020202020204" pitchFamily="34" charset="0"/>
              </a:rPr>
              <a:t>Five Functions of a Healthy Church</a:t>
            </a:r>
          </a:p>
        </p:txBody>
      </p:sp>
      <p:pic>
        <p:nvPicPr>
          <p:cNvPr id="47" name="Picture 46" descr="Icon&#10;&#10;Description automatically generated">
            <a:extLst>
              <a:ext uri="{FF2B5EF4-FFF2-40B4-BE49-F238E27FC236}">
                <a16:creationId xmlns:a16="http://schemas.microsoft.com/office/drawing/2014/main" id="{30C582DE-356A-6A05-3B6A-21571EA4E9A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66654" y="5774275"/>
            <a:ext cx="835547" cy="826331"/>
          </a:xfrm>
          <a:prstGeom prst="rect">
            <a:avLst/>
          </a:prstGeom>
        </p:spPr>
      </p:pic>
      <p:sp>
        <p:nvSpPr>
          <p:cNvPr id="2" name="TextBox 1">
            <a:extLst>
              <a:ext uri="{FF2B5EF4-FFF2-40B4-BE49-F238E27FC236}">
                <a16:creationId xmlns:a16="http://schemas.microsoft.com/office/drawing/2014/main" id="{ED2D531B-FD60-7364-38B6-341CA2F616F5}"/>
              </a:ext>
            </a:extLst>
          </p:cNvPr>
          <p:cNvSpPr txBox="1"/>
          <p:nvPr/>
        </p:nvSpPr>
        <p:spPr>
          <a:xfrm>
            <a:off x="565799" y="1681169"/>
            <a:ext cx="3630644" cy="523220"/>
          </a:xfrm>
          <a:prstGeom prst="rect">
            <a:avLst/>
          </a:prstGeom>
          <a:noFill/>
        </p:spPr>
        <p:txBody>
          <a:bodyPr wrap="square" rtlCol="0">
            <a:spAutoFit/>
          </a:bodyPr>
          <a:lstStyle/>
          <a:p>
            <a:r>
              <a:rPr lang="en-US" sz="2800" b="1" dirty="0">
                <a:solidFill>
                  <a:srgbClr val="3FA0A5"/>
                </a:solidFill>
                <a:latin typeface="Arial" panose="020B0604020202020204" pitchFamily="34" charset="0"/>
                <a:cs typeface="Arial" panose="020B0604020202020204" pitchFamily="34" charset="0"/>
              </a:rPr>
              <a:t>Fellowship</a:t>
            </a:r>
          </a:p>
        </p:txBody>
      </p:sp>
      <p:sp>
        <p:nvSpPr>
          <p:cNvPr id="3" name="TextBox 2">
            <a:extLst>
              <a:ext uri="{FF2B5EF4-FFF2-40B4-BE49-F238E27FC236}">
                <a16:creationId xmlns:a16="http://schemas.microsoft.com/office/drawing/2014/main" id="{8F0BF91F-5177-C2CA-7C10-E8BBA18864A0}"/>
              </a:ext>
            </a:extLst>
          </p:cNvPr>
          <p:cNvSpPr txBox="1"/>
          <p:nvPr/>
        </p:nvSpPr>
        <p:spPr>
          <a:xfrm>
            <a:off x="565798" y="2357305"/>
            <a:ext cx="9842225" cy="304698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a healthy church, the members enjoy each other and bear one another’s burdens, showing the love and compassion of God. </a:t>
            </a:r>
          </a:p>
          <a:p>
            <a:pPr marL="800100" lvl="1"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theological basis for fellowship comes from the Trinity itself—the FIRST community (John 17).</a:t>
            </a:r>
          </a:p>
          <a:p>
            <a:pPr marL="800100" lvl="1"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Already in the Old Testament, we see the value ascribed to the unity among believers (Psalm 133).</a:t>
            </a:r>
          </a:p>
        </p:txBody>
      </p:sp>
      <p:grpSp>
        <p:nvGrpSpPr>
          <p:cNvPr id="8" name="Group 7">
            <a:extLst>
              <a:ext uri="{FF2B5EF4-FFF2-40B4-BE49-F238E27FC236}">
                <a16:creationId xmlns:a16="http://schemas.microsoft.com/office/drawing/2014/main" id="{41BECC72-41A8-883E-3CF3-A4A756A147B2}"/>
              </a:ext>
            </a:extLst>
          </p:cNvPr>
          <p:cNvGrpSpPr/>
          <p:nvPr/>
        </p:nvGrpSpPr>
        <p:grpSpPr>
          <a:xfrm>
            <a:off x="9626482" y="434366"/>
            <a:ext cx="1885030" cy="1885030"/>
            <a:chOff x="9626482" y="434366"/>
            <a:chExt cx="1885030" cy="1885030"/>
          </a:xfrm>
        </p:grpSpPr>
        <p:sp>
          <p:nvSpPr>
            <p:cNvPr id="10" name="Oval 9">
              <a:extLst>
                <a:ext uri="{FF2B5EF4-FFF2-40B4-BE49-F238E27FC236}">
                  <a16:creationId xmlns:a16="http://schemas.microsoft.com/office/drawing/2014/main" id="{71183904-FBA6-C4DB-216D-6C1958FF22D5}"/>
                </a:ext>
              </a:extLst>
            </p:cNvPr>
            <p:cNvSpPr/>
            <p:nvPr/>
          </p:nvSpPr>
          <p:spPr>
            <a:xfrm>
              <a:off x="9626482" y="434366"/>
              <a:ext cx="1885030" cy="188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B5EDF8B-53C2-D8D2-4791-8C3E46707FD1}"/>
                </a:ext>
              </a:extLst>
            </p:cNvPr>
            <p:cNvPicPr>
              <a:picLocks noChangeAspect="1"/>
            </p:cNvPicPr>
            <p:nvPr/>
          </p:nvPicPr>
          <p:blipFill>
            <a:blip r:embed="rId5"/>
            <a:stretch>
              <a:fillRect/>
            </a:stretch>
          </p:blipFill>
          <p:spPr>
            <a:xfrm>
              <a:off x="9744728" y="578806"/>
              <a:ext cx="1630493" cy="1630493"/>
            </a:xfrm>
            <a:prstGeom prst="rect">
              <a:avLst/>
            </a:prstGeom>
          </p:spPr>
        </p:pic>
      </p:grpSp>
      <p:pic>
        <p:nvPicPr>
          <p:cNvPr id="12" name="Picture 11">
            <a:extLst>
              <a:ext uri="{FF2B5EF4-FFF2-40B4-BE49-F238E27FC236}">
                <a16:creationId xmlns:a16="http://schemas.microsoft.com/office/drawing/2014/main" id="{7778C92C-E693-1C36-4DC0-FA558126647A}"/>
              </a:ext>
            </a:extLst>
          </p:cNvPr>
          <p:cNvPicPr>
            <a:picLocks noChangeAspect="1"/>
          </p:cNvPicPr>
          <p:nvPr/>
        </p:nvPicPr>
        <p:blipFill>
          <a:blip r:embed="rId6"/>
          <a:stretch>
            <a:fillRect/>
          </a:stretch>
        </p:blipFill>
        <p:spPr>
          <a:xfrm>
            <a:off x="151686" y="948993"/>
            <a:ext cx="2833561" cy="334296"/>
          </a:xfrm>
          <a:prstGeom prst="rect">
            <a:avLst/>
          </a:prstGeom>
        </p:spPr>
      </p:pic>
      <p:sp>
        <p:nvSpPr>
          <p:cNvPr id="13" name="Rectangle 12">
            <a:extLst>
              <a:ext uri="{FF2B5EF4-FFF2-40B4-BE49-F238E27FC236}">
                <a16:creationId xmlns:a16="http://schemas.microsoft.com/office/drawing/2014/main" id="{05CFBB64-44DE-4079-AD09-16C4D0E49F7B}"/>
              </a:ext>
            </a:extLst>
          </p:cNvPr>
          <p:cNvSpPr/>
          <p:nvPr/>
        </p:nvSpPr>
        <p:spPr>
          <a:xfrm>
            <a:off x="997063" y="3429000"/>
            <a:ext cx="9410960" cy="935743"/>
          </a:xfrm>
          <a:prstGeom prst="rect">
            <a:avLst/>
          </a:prstGeom>
          <a:solidFill>
            <a:srgbClr val="3FA0A5">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408391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black background&#10;&#10;Description automatically generated">
            <a:extLst>
              <a:ext uri="{FF2B5EF4-FFF2-40B4-BE49-F238E27FC236}">
                <a16:creationId xmlns:a16="http://schemas.microsoft.com/office/drawing/2014/main" id="{5B7545EF-9EE4-ED89-8901-6A476FC281B7}"/>
              </a:ext>
            </a:extLst>
          </p:cNvPr>
          <p:cNvPicPr>
            <a:picLocks noChangeAspect="1"/>
          </p:cNvPicPr>
          <p:nvPr/>
        </p:nvPicPr>
        <p:blipFill>
          <a:blip r:embed="rId3"/>
          <a:stretch>
            <a:fillRect/>
          </a:stretch>
        </p:blipFill>
        <p:spPr>
          <a:xfrm rot="16200000">
            <a:off x="7397246" y="2510028"/>
            <a:ext cx="7784233" cy="1837944"/>
          </a:xfrm>
          <a:prstGeom prst="rect">
            <a:avLst/>
          </a:prstGeom>
        </p:spPr>
      </p:pic>
      <p:sp>
        <p:nvSpPr>
          <p:cNvPr id="9" name="Title 1">
            <a:extLst>
              <a:ext uri="{FF2B5EF4-FFF2-40B4-BE49-F238E27FC236}">
                <a16:creationId xmlns:a16="http://schemas.microsoft.com/office/drawing/2014/main" id="{4128D7AC-D0D4-1543-AE4C-A16ECCBE6F5A}"/>
              </a:ext>
            </a:extLst>
          </p:cNvPr>
          <p:cNvSpPr txBox="1">
            <a:spLocks/>
          </p:cNvSpPr>
          <p:nvPr/>
        </p:nvSpPr>
        <p:spPr>
          <a:xfrm>
            <a:off x="282899" y="13127"/>
            <a:ext cx="106630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1F767F"/>
                </a:solidFill>
                <a:latin typeface="Arial" panose="020B0604020202020204" pitchFamily="34" charset="0"/>
                <a:ea typeface="Roboto" panose="02000000000000000000" pitchFamily="2" charset="0"/>
                <a:cs typeface="Arial" panose="020B0604020202020204" pitchFamily="34" charset="0"/>
              </a:rPr>
              <a:t>Five Functions of a Healthy Church</a:t>
            </a:r>
          </a:p>
        </p:txBody>
      </p:sp>
      <p:pic>
        <p:nvPicPr>
          <p:cNvPr id="47" name="Picture 46" descr="Icon&#10;&#10;Description automatically generated">
            <a:extLst>
              <a:ext uri="{FF2B5EF4-FFF2-40B4-BE49-F238E27FC236}">
                <a16:creationId xmlns:a16="http://schemas.microsoft.com/office/drawing/2014/main" id="{30C582DE-356A-6A05-3B6A-21571EA4E9A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66654" y="5774275"/>
            <a:ext cx="835547" cy="826331"/>
          </a:xfrm>
          <a:prstGeom prst="rect">
            <a:avLst/>
          </a:prstGeom>
        </p:spPr>
      </p:pic>
      <p:sp>
        <p:nvSpPr>
          <p:cNvPr id="2" name="TextBox 1">
            <a:extLst>
              <a:ext uri="{FF2B5EF4-FFF2-40B4-BE49-F238E27FC236}">
                <a16:creationId xmlns:a16="http://schemas.microsoft.com/office/drawing/2014/main" id="{ED2D531B-FD60-7364-38B6-341CA2F616F5}"/>
              </a:ext>
            </a:extLst>
          </p:cNvPr>
          <p:cNvSpPr txBox="1"/>
          <p:nvPr/>
        </p:nvSpPr>
        <p:spPr>
          <a:xfrm>
            <a:off x="565799" y="1338690"/>
            <a:ext cx="3630644" cy="523220"/>
          </a:xfrm>
          <a:prstGeom prst="rect">
            <a:avLst/>
          </a:prstGeom>
          <a:noFill/>
        </p:spPr>
        <p:txBody>
          <a:bodyPr wrap="square" rtlCol="0">
            <a:spAutoFit/>
          </a:bodyPr>
          <a:lstStyle/>
          <a:p>
            <a:r>
              <a:rPr lang="en-US" sz="2800" b="1" dirty="0">
                <a:solidFill>
                  <a:srgbClr val="3FA0A5"/>
                </a:solidFill>
                <a:latin typeface="Arial" panose="020B0604020202020204" pitchFamily="34" charset="0"/>
                <a:cs typeface="Arial" panose="020B0604020202020204" pitchFamily="34" charset="0"/>
              </a:rPr>
              <a:t>Worship</a:t>
            </a:r>
          </a:p>
        </p:txBody>
      </p:sp>
      <p:sp>
        <p:nvSpPr>
          <p:cNvPr id="3" name="TextBox 2">
            <a:extLst>
              <a:ext uri="{FF2B5EF4-FFF2-40B4-BE49-F238E27FC236}">
                <a16:creationId xmlns:a16="http://schemas.microsoft.com/office/drawing/2014/main" id="{8F0BF91F-5177-C2CA-7C10-E8BBA18864A0}"/>
              </a:ext>
            </a:extLst>
          </p:cNvPr>
          <p:cNvSpPr txBox="1"/>
          <p:nvPr/>
        </p:nvSpPr>
        <p:spPr>
          <a:xfrm>
            <a:off x="565798" y="1861910"/>
            <a:ext cx="9842225" cy="4524315"/>
          </a:xfrm>
          <a:prstGeom prst="rect">
            <a:avLst/>
          </a:prstGeom>
          <a:noFill/>
        </p:spPr>
        <p:txBody>
          <a:bodyPr wrap="square" rtlCol="0">
            <a:spAutoFit/>
          </a:bodyPr>
          <a:lstStyle/>
          <a:p>
            <a:r>
              <a:rPr lang="en-US" sz="2400" dirty="0">
                <a:latin typeface="Arial"/>
                <a:cs typeface="Arial"/>
              </a:rPr>
              <a:t>The worship service is a special time when God’s people </a:t>
            </a:r>
            <a:br>
              <a:rPr lang="en-US" sz="2400" dirty="0">
                <a:latin typeface="Arial"/>
                <a:cs typeface="Arial"/>
              </a:rPr>
            </a:br>
            <a:r>
              <a:rPr lang="en-US" sz="2400" dirty="0">
                <a:latin typeface="Arial"/>
                <a:cs typeface="Arial"/>
              </a:rPr>
              <a:t>gather to meet with God together. </a:t>
            </a:r>
          </a:p>
          <a:p>
            <a:endParaRPr lang="en-US" sz="2400" dirty="0">
              <a:latin typeface="Arial"/>
              <a:cs typeface="Arial"/>
            </a:endParaRPr>
          </a:p>
          <a:p>
            <a:r>
              <a:rPr lang="en-US" sz="2400" dirty="0">
                <a:latin typeface="Arial"/>
                <a:cs typeface="Arial"/>
              </a:rPr>
              <a:t>God calls us to worship Him.</a:t>
            </a:r>
          </a:p>
          <a:p>
            <a:pPr marL="342900" indent="-342900">
              <a:buFont typeface="Arial" panose="020B0604020202020204" pitchFamily="34" charset="0"/>
              <a:buChar char="•"/>
            </a:pPr>
            <a:r>
              <a:rPr lang="en-US" sz="2400" dirty="0">
                <a:latin typeface="Arial"/>
                <a:cs typeface="Arial"/>
              </a:rPr>
              <a:t>We respond by praising Him together.</a:t>
            </a:r>
          </a:p>
          <a:p>
            <a:pPr marL="342900" indent="-342900">
              <a:buFont typeface="Arial" panose="020B0604020202020204" pitchFamily="34" charset="0"/>
              <a:buChar char="•"/>
            </a:pPr>
            <a:endParaRPr lang="en-US" sz="2400" dirty="0">
              <a:latin typeface="Arial"/>
              <a:cs typeface="Arial"/>
            </a:endParaRPr>
          </a:p>
          <a:p>
            <a:r>
              <a:rPr lang="en-US" sz="2400" dirty="0">
                <a:latin typeface="Arial"/>
                <a:cs typeface="Arial"/>
              </a:rPr>
              <a:t>God calls us to confess our sins.</a:t>
            </a:r>
          </a:p>
          <a:p>
            <a:pPr marL="342900" indent="-342900">
              <a:buFont typeface="Arial" panose="020B0604020202020204" pitchFamily="34" charset="0"/>
              <a:buChar char="•"/>
            </a:pPr>
            <a:r>
              <a:rPr lang="en-US" sz="2400" dirty="0">
                <a:latin typeface="Arial"/>
                <a:cs typeface="Arial"/>
              </a:rPr>
              <a:t>We respond by confessing our sins and asking forgiveness.</a:t>
            </a:r>
          </a:p>
          <a:p>
            <a:pPr marL="342900" indent="-342900">
              <a:buFont typeface="Arial" panose="020B0604020202020204" pitchFamily="34" charset="0"/>
              <a:buChar char="•"/>
            </a:pPr>
            <a:endParaRPr lang="en-US" sz="2400" dirty="0">
              <a:latin typeface="Arial"/>
              <a:cs typeface="Arial"/>
            </a:endParaRPr>
          </a:p>
          <a:p>
            <a:r>
              <a:rPr lang="en-US" sz="2400" dirty="0">
                <a:latin typeface="Arial"/>
                <a:cs typeface="Arial"/>
              </a:rPr>
              <a:t>God speaks to us through His Word.</a:t>
            </a:r>
          </a:p>
          <a:p>
            <a:pPr marL="342900" indent="-342900">
              <a:buFont typeface="Arial" panose="020B0604020202020204" pitchFamily="34" charset="0"/>
              <a:buChar char="•"/>
            </a:pPr>
            <a:r>
              <a:rPr lang="en-US" sz="2400" dirty="0">
                <a:latin typeface="Arial"/>
                <a:cs typeface="Arial"/>
              </a:rPr>
              <a:t>We respond with confessions of faith, offerings, testimonies.</a:t>
            </a:r>
          </a:p>
          <a:p>
            <a:endParaRPr lang="en-US" sz="2400" dirty="0">
              <a:latin typeface="Arial"/>
              <a:cs typeface="Arial"/>
            </a:endParaRPr>
          </a:p>
        </p:txBody>
      </p:sp>
      <p:sp>
        <p:nvSpPr>
          <p:cNvPr id="5" name="Rectangle 4">
            <a:extLst>
              <a:ext uri="{FF2B5EF4-FFF2-40B4-BE49-F238E27FC236}">
                <a16:creationId xmlns:a16="http://schemas.microsoft.com/office/drawing/2014/main" id="{3CF132E2-F24C-1CC7-6434-CC63F2435E3F}"/>
              </a:ext>
            </a:extLst>
          </p:cNvPr>
          <p:cNvSpPr/>
          <p:nvPr/>
        </p:nvSpPr>
        <p:spPr>
          <a:xfrm>
            <a:off x="565798" y="4011761"/>
            <a:ext cx="9002745" cy="515832"/>
          </a:xfrm>
          <a:prstGeom prst="rect">
            <a:avLst/>
          </a:prstGeom>
          <a:solidFill>
            <a:srgbClr val="3FA0A5">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sp>
        <p:nvSpPr>
          <p:cNvPr id="6" name="Rectangle 5">
            <a:extLst>
              <a:ext uri="{FF2B5EF4-FFF2-40B4-BE49-F238E27FC236}">
                <a16:creationId xmlns:a16="http://schemas.microsoft.com/office/drawing/2014/main" id="{1EA86EE1-C52C-8215-8FB0-BE07C4E45BCB}"/>
              </a:ext>
            </a:extLst>
          </p:cNvPr>
          <p:cNvSpPr/>
          <p:nvPr/>
        </p:nvSpPr>
        <p:spPr>
          <a:xfrm>
            <a:off x="565799" y="2911692"/>
            <a:ext cx="9002745" cy="515832"/>
          </a:xfrm>
          <a:prstGeom prst="rect">
            <a:avLst/>
          </a:prstGeom>
          <a:solidFill>
            <a:srgbClr val="3FA0A5">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8" name="Rectangle 7">
            <a:extLst>
              <a:ext uri="{FF2B5EF4-FFF2-40B4-BE49-F238E27FC236}">
                <a16:creationId xmlns:a16="http://schemas.microsoft.com/office/drawing/2014/main" id="{BDE740F6-CCFA-8632-F010-3EBC407D5433}"/>
              </a:ext>
            </a:extLst>
          </p:cNvPr>
          <p:cNvSpPr/>
          <p:nvPr/>
        </p:nvSpPr>
        <p:spPr>
          <a:xfrm>
            <a:off x="565797" y="5111830"/>
            <a:ext cx="9002745" cy="515832"/>
          </a:xfrm>
          <a:prstGeom prst="rect">
            <a:avLst/>
          </a:prstGeom>
          <a:solidFill>
            <a:srgbClr val="3FA0A5">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sp>
        <p:nvSpPr>
          <p:cNvPr id="10" name="Oval 9">
            <a:extLst>
              <a:ext uri="{FF2B5EF4-FFF2-40B4-BE49-F238E27FC236}">
                <a16:creationId xmlns:a16="http://schemas.microsoft.com/office/drawing/2014/main" id="{75966D5D-E6E6-064E-047C-BCED78C73506}"/>
              </a:ext>
            </a:extLst>
          </p:cNvPr>
          <p:cNvSpPr/>
          <p:nvPr/>
        </p:nvSpPr>
        <p:spPr>
          <a:xfrm>
            <a:off x="9626482" y="434366"/>
            <a:ext cx="1885030" cy="188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FB87913-611A-55ED-78AE-2831EF6A5DB5}"/>
              </a:ext>
            </a:extLst>
          </p:cNvPr>
          <p:cNvGrpSpPr/>
          <p:nvPr/>
        </p:nvGrpSpPr>
        <p:grpSpPr>
          <a:xfrm>
            <a:off x="9778882" y="586766"/>
            <a:ext cx="1885030" cy="1885030"/>
            <a:chOff x="9626482" y="434366"/>
            <a:chExt cx="1885030" cy="1885030"/>
          </a:xfrm>
        </p:grpSpPr>
        <p:sp>
          <p:nvSpPr>
            <p:cNvPr id="13" name="Oval 12">
              <a:extLst>
                <a:ext uri="{FF2B5EF4-FFF2-40B4-BE49-F238E27FC236}">
                  <a16:creationId xmlns:a16="http://schemas.microsoft.com/office/drawing/2014/main" id="{43106710-98D9-E1A5-89EE-63C06F5BEF8C}"/>
                </a:ext>
              </a:extLst>
            </p:cNvPr>
            <p:cNvSpPr/>
            <p:nvPr/>
          </p:nvSpPr>
          <p:spPr>
            <a:xfrm>
              <a:off x="9626482" y="434366"/>
              <a:ext cx="1885030" cy="188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476F9F4-ED09-AE13-CA71-7121DE1CCE2F}"/>
                </a:ext>
              </a:extLst>
            </p:cNvPr>
            <p:cNvPicPr>
              <a:picLocks noChangeAspect="1"/>
            </p:cNvPicPr>
            <p:nvPr/>
          </p:nvPicPr>
          <p:blipFill>
            <a:blip r:embed="rId5"/>
            <a:stretch>
              <a:fillRect/>
            </a:stretch>
          </p:blipFill>
          <p:spPr>
            <a:xfrm>
              <a:off x="9744728" y="578806"/>
              <a:ext cx="1630493" cy="1630493"/>
            </a:xfrm>
            <a:prstGeom prst="rect">
              <a:avLst/>
            </a:prstGeom>
          </p:spPr>
        </p:pic>
      </p:grpSp>
      <p:pic>
        <p:nvPicPr>
          <p:cNvPr id="15" name="Picture 14">
            <a:extLst>
              <a:ext uri="{FF2B5EF4-FFF2-40B4-BE49-F238E27FC236}">
                <a16:creationId xmlns:a16="http://schemas.microsoft.com/office/drawing/2014/main" id="{829B3896-DD0C-F975-E847-A63D9C780B90}"/>
              </a:ext>
            </a:extLst>
          </p:cNvPr>
          <p:cNvPicPr>
            <a:picLocks noChangeAspect="1"/>
          </p:cNvPicPr>
          <p:nvPr/>
        </p:nvPicPr>
        <p:blipFill>
          <a:blip r:embed="rId6"/>
          <a:stretch>
            <a:fillRect/>
          </a:stretch>
        </p:blipFill>
        <p:spPr>
          <a:xfrm>
            <a:off x="151686" y="948993"/>
            <a:ext cx="2833561" cy="334296"/>
          </a:xfrm>
          <a:prstGeom prst="rect">
            <a:avLst/>
          </a:prstGeom>
        </p:spPr>
      </p:pic>
    </p:spTree>
    <p:extLst>
      <p:ext uri="{BB962C8B-B14F-4D97-AF65-F5344CB8AC3E}">
        <p14:creationId xmlns:p14="http://schemas.microsoft.com/office/powerpoint/2010/main" val="417998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black background&#10;&#10;Description automatically generated">
            <a:extLst>
              <a:ext uri="{FF2B5EF4-FFF2-40B4-BE49-F238E27FC236}">
                <a16:creationId xmlns:a16="http://schemas.microsoft.com/office/drawing/2014/main" id="{862BAA2D-A283-BFB4-AE53-A933C995FB5D}"/>
              </a:ext>
            </a:extLst>
          </p:cNvPr>
          <p:cNvPicPr>
            <a:picLocks noChangeAspect="1"/>
          </p:cNvPicPr>
          <p:nvPr/>
        </p:nvPicPr>
        <p:blipFill>
          <a:blip r:embed="rId3"/>
          <a:stretch>
            <a:fillRect/>
          </a:stretch>
        </p:blipFill>
        <p:spPr>
          <a:xfrm rot="16200000">
            <a:off x="7397246" y="2510028"/>
            <a:ext cx="7784233" cy="1837944"/>
          </a:xfrm>
          <a:prstGeom prst="rect">
            <a:avLst/>
          </a:prstGeom>
        </p:spPr>
      </p:pic>
      <p:sp>
        <p:nvSpPr>
          <p:cNvPr id="9" name="Title 1">
            <a:extLst>
              <a:ext uri="{FF2B5EF4-FFF2-40B4-BE49-F238E27FC236}">
                <a16:creationId xmlns:a16="http://schemas.microsoft.com/office/drawing/2014/main" id="{4128D7AC-D0D4-1543-AE4C-A16ECCBE6F5A}"/>
              </a:ext>
            </a:extLst>
          </p:cNvPr>
          <p:cNvSpPr txBox="1">
            <a:spLocks/>
          </p:cNvSpPr>
          <p:nvPr/>
        </p:nvSpPr>
        <p:spPr>
          <a:xfrm>
            <a:off x="282899" y="13127"/>
            <a:ext cx="106630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1F767F"/>
                </a:solidFill>
                <a:latin typeface="Arial" panose="020B0604020202020204" pitchFamily="34" charset="0"/>
                <a:ea typeface="Roboto" panose="02000000000000000000" pitchFamily="2" charset="0"/>
                <a:cs typeface="Arial" panose="020B0604020202020204" pitchFamily="34" charset="0"/>
              </a:rPr>
              <a:t>Five Functions of a Healthy Church</a:t>
            </a:r>
          </a:p>
        </p:txBody>
      </p:sp>
      <p:pic>
        <p:nvPicPr>
          <p:cNvPr id="47" name="Picture 46" descr="Icon&#10;&#10;Description automatically generated">
            <a:extLst>
              <a:ext uri="{FF2B5EF4-FFF2-40B4-BE49-F238E27FC236}">
                <a16:creationId xmlns:a16="http://schemas.microsoft.com/office/drawing/2014/main" id="{30C582DE-356A-6A05-3B6A-21571EA4E9A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66654" y="5774275"/>
            <a:ext cx="835547" cy="826331"/>
          </a:xfrm>
          <a:prstGeom prst="rect">
            <a:avLst/>
          </a:prstGeom>
        </p:spPr>
      </p:pic>
      <p:sp>
        <p:nvSpPr>
          <p:cNvPr id="2" name="TextBox 1">
            <a:extLst>
              <a:ext uri="{FF2B5EF4-FFF2-40B4-BE49-F238E27FC236}">
                <a16:creationId xmlns:a16="http://schemas.microsoft.com/office/drawing/2014/main" id="{ED2D531B-FD60-7364-38B6-341CA2F616F5}"/>
              </a:ext>
            </a:extLst>
          </p:cNvPr>
          <p:cNvSpPr txBox="1"/>
          <p:nvPr/>
        </p:nvSpPr>
        <p:spPr>
          <a:xfrm>
            <a:off x="565799" y="1338690"/>
            <a:ext cx="3630644" cy="523220"/>
          </a:xfrm>
          <a:prstGeom prst="rect">
            <a:avLst/>
          </a:prstGeom>
          <a:noFill/>
        </p:spPr>
        <p:txBody>
          <a:bodyPr wrap="square" rtlCol="0">
            <a:spAutoFit/>
          </a:bodyPr>
          <a:lstStyle/>
          <a:p>
            <a:r>
              <a:rPr lang="en-US" sz="2800" b="1" dirty="0">
                <a:solidFill>
                  <a:srgbClr val="3FA0A5"/>
                </a:solidFill>
                <a:latin typeface="Arial" panose="020B0604020202020204" pitchFamily="34" charset="0"/>
                <a:cs typeface="Arial" panose="020B0604020202020204" pitchFamily="34" charset="0"/>
              </a:rPr>
              <a:t>Worship</a:t>
            </a:r>
          </a:p>
        </p:txBody>
      </p:sp>
      <p:sp>
        <p:nvSpPr>
          <p:cNvPr id="3" name="TextBox 2">
            <a:extLst>
              <a:ext uri="{FF2B5EF4-FFF2-40B4-BE49-F238E27FC236}">
                <a16:creationId xmlns:a16="http://schemas.microsoft.com/office/drawing/2014/main" id="{8F0BF91F-5177-C2CA-7C10-E8BBA18864A0}"/>
              </a:ext>
            </a:extLst>
          </p:cNvPr>
          <p:cNvSpPr txBox="1"/>
          <p:nvPr/>
        </p:nvSpPr>
        <p:spPr>
          <a:xfrm>
            <a:off x="565798" y="1861910"/>
            <a:ext cx="9842225" cy="3785652"/>
          </a:xfrm>
          <a:prstGeom prst="rect">
            <a:avLst/>
          </a:prstGeom>
          <a:noFill/>
        </p:spPr>
        <p:txBody>
          <a:bodyPr wrap="square" rtlCol="0">
            <a:spAutoFit/>
          </a:bodyPr>
          <a:lstStyle/>
          <a:p>
            <a:r>
              <a:rPr lang="en-US" sz="2400" dirty="0">
                <a:latin typeface="Arial"/>
                <a:cs typeface="Arial"/>
              </a:rPr>
              <a:t>The worship service is a special time when God’s people </a:t>
            </a:r>
            <a:br>
              <a:rPr lang="en-US" sz="2400" dirty="0">
                <a:latin typeface="Arial"/>
                <a:cs typeface="Arial"/>
              </a:rPr>
            </a:br>
            <a:r>
              <a:rPr lang="en-US" sz="2400" dirty="0">
                <a:latin typeface="Arial"/>
                <a:cs typeface="Arial"/>
              </a:rPr>
              <a:t>gather to meet with God together. </a:t>
            </a:r>
          </a:p>
          <a:p>
            <a:pPr marL="342900" indent="-342900">
              <a:buFont typeface="Arial" panose="020B0604020202020204" pitchFamily="34" charset="0"/>
              <a:buChar char="•"/>
            </a:pPr>
            <a:endParaRPr lang="en-US" sz="2400" dirty="0">
              <a:latin typeface="Arial"/>
              <a:cs typeface="Arial"/>
            </a:endParaRPr>
          </a:p>
          <a:p>
            <a:r>
              <a:rPr lang="en-US" sz="2400" dirty="0">
                <a:latin typeface="Arial"/>
                <a:cs typeface="Arial"/>
              </a:rPr>
              <a:t>God shows us His love in the Sacraments.</a:t>
            </a:r>
          </a:p>
          <a:p>
            <a:pPr marL="342900" indent="-342900">
              <a:buFont typeface="Arial" panose="020B0604020202020204" pitchFamily="34" charset="0"/>
              <a:buChar char="•"/>
            </a:pPr>
            <a:r>
              <a:rPr lang="en-US" sz="2400" dirty="0">
                <a:latin typeface="Arial"/>
                <a:cs typeface="Arial"/>
              </a:rPr>
              <a:t>We receive the work of God through His Holy Spirit</a:t>
            </a:r>
          </a:p>
          <a:p>
            <a:pPr marL="342900" indent="-342900">
              <a:buFont typeface="Arial" panose="020B0604020202020204" pitchFamily="34" charset="0"/>
              <a:buChar char="•"/>
            </a:pPr>
            <a:endParaRPr lang="en-US" sz="2400" dirty="0">
              <a:latin typeface="Arial"/>
              <a:cs typeface="Arial"/>
            </a:endParaRPr>
          </a:p>
          <a:p>
            <a:r>
              <a:rPr lang="en-US" sz="2400" dirty="0">
                <a:latin typeface="Arial"/>
                <a:cs typeface="Arial"/>
              </a:rPr>
              <a:t>God blesses us and sends us out into the world.	</a:t>
            </a:r>
          </a:p>
          <a:p>
            <a:pPr marL="342900" indent="-342900">
              <a:buFont typeface="Arial" panose="020B0604020202020204" pitchFamily="34" charset="0"/>
              <a:buChar char="•"/>
            </a:pPr>
            <a:r>
              <a:rPr lang="en-US" sz="2400" dirty="0">
                <a:latin typeface="Arial"/>
                <a:cs typeface="Arial"/>
              </a:rPr>
              <a:t>We leave the worship place ready to serve God.</a:t>
            </a:r>
          </a:p>
          <a:p>
            <a:endParaRPr lang="en-US" sz="2400" dirty="0">
              <a:latin typeface="Arial"/>
              <a:cs typeface="Arial"/>
            </a:endParaRPr>
          </a:p>
          <a:p>
            <a:endParaRPr lang="en-US" sz="2400" dirty="0">
              <a:latin typeface="Arial"/>
              <a:cs typeface="Arial"/>
            </a:endParaRPr>
          </a:p>
        </p:txBody>
      </p:sp>
      <p:sp>
        <p:nvSpPr>
          <p:cNvPr id="6" name="Oval 5">
            <a:extLst>
              <a:ext uri="{FF2B5EF4-FFF2-40B4-BE49-F238E27FC236}">
                <a16:creationId xmlns:a16="http://schemas.microsoft.com/office/drawing/2014/main" id="{BBAB70C9-5DD7-1E97-DB56-BEC08F187861}"/>
              </a:ext>
            </a:extLst>
          </p:cNvPr>
          <p:cNvSpPr/>
          <p:nvPr/>
        </p:nvSpPr>
        <p:spPr>
          <a:xfrm>
            <a:off x="9626482" y="434366"/>
            <a:ext cx="1885030" cy="188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A3B2B484-3C80-0D5C-4180-7CCBAEC02AF2}"/>
              </a:ext>
            </a:extLst>
          </p:cNvPr>
          <p:cNvGrpSpPr/>
          <p:nvPr/>
        </p:nvGrpSpPr>
        <p:grpSpPr>
          <a:xfrm>
            <a:off x="9778882" y="586766"/>
            <a:ext cx="1885030" cy="1885030"/>
            <a:chOff x="9626482" y="434366"/>
            <a:chExt cx="1885030" cy="1885030"/>
          </a:xfrm>
        </p:grpSpPr>
        <p:sp>
          <p:nvSpPr>
            <p:cNvPr id="10" name="Oval 9">
              <a:extLst>
                <a:ext uri="{FF2B5EF4-FFF2-40B4-BE49-F238E27FC236}">
                  <a16:creationId xmlns:a16="http://schemas.microsoft.com/office/drawing/2014/main" id="{491D9405-2A52-153A-D4DB-878C9EDC5817}"/>
                </a:ext>
              </a:extLst>
            </p:cNvPr>
            <p:cNvSpPr/>
            <p:nvPr/>
          </p:nvSpPr>
          <p:spPr>
            <a:xfrm>
              <a:off x="9626482" y="434366"/>
              <a:ext cx="1885030" cy="188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1100EB0-CA19-CF81-B347-6F84D4130D00}"/>
                </a:ext>
              </a:extLst>
            </p:cNvPr>
            <p:cNvPicPr>
              <a:picLocks noChangeAspect="1"/>
            </p:cNvPicPr>
            <p:nvPr/>
          </p:nvPicPr>
          <p:blipFill>
            <a:blip r:embed="rId5"/>
            <a:stretch>
              <a:fillRect/>
            </a:stretch>
          </p:blipFill>
          <p:spPr>
            <a:xfrm>
              <a:off x="9744728" y="578806"/>
              <a:ext cx="1630493" cy="1630493"/>
            </a:xfrm>
            <a:prstGeom prst="rect">
              <a:avLst/>
            </a:prstGeom>
          </p:spPr>
        </p:pic>
      </p:grpSp>
      <p:pic>
        <p:nvPicPr>
          <p:cNvPr id="12" name="Picture 11">
            <a:extLst>
              <a:ext uri="{FF2B5EF4-FFF2-40B4-BE49-F238E27FC236}">
                <a16:creationId xmlns:a16="http://schemas.microsoft.com/office/drawing/2014/main" id="{814F1DDB-B831-F217-5E7E-7DE8C5F7ADC0}"/>
              </a:ext>
            </a:extLst>
          </p:cNvPr>
          <p:cNvPicPr>
            <a:picLocks noChangeAspect="1"/>
          </p:cNvPicPr>
          <p:nvPr/>
        </p:nvPicPr>
        <p:blipFill>
          <a:blip r:embed="rId6"/>
          <a:stretch>
            <a:fillRect/>
          </a:stretch>
        </p:blipFill>
        <p:spPr>
          <a:xfrm>
            <a:off x="151686" y="948993"/>
            <a:ext cx="2833561" cy="334296"/>
          </a:xfrm>
          <a:prstGeom prst="rect">
            <a:avLst/>
          </a:prstGeom>
        </p:spPr>
      </p:pic>
      <p:sp>
        <p:nvSpPr>
          <p:cNvPr id="13" name="Rectangle 12">
            <a:extLst>
              <a:ext uri="{FF2B5EF4-FFF2-40B4-BE49-F238E27FC236}">
                <a16:creationId xmlns:a16="http://schemas.microsoft.com/office/drawing/2014/main" id="{CBE337C6-69D4-D84B-C71C-F0EA99265F38}"/>
              </a:ext>
            </a:extLst>
          </p:cNvPr>
          <p:cNvSpPr/>
          <p:nvPr/>
        </p:nvSpPr>
        <p:spPr>
          <a:xfrm>
            <a:off x="565797" y="2893219"/>
            <a:ext cx="7506642" cy="1071562"/>
          </a:xfrm>
          <a:prstGeom prst="rect">
            <a:avLst/>
          </a:prstGeom>
          <a:solidFill>
            <a:srgbClr val="3FA0A5">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161291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black background&#10;&#10;Description automatically generated">
            <a:extLst>
              <a:ext uri="{FF2B5EF4-FFF2-40B4-BE49-F238E27FC236}">
                <a16:creationId xmlns:a16="http://schemas.microsoft.com/office/drawing/2014/main" id="{7762ED09-8B4F-772F-62EB-3ED089FBE407}"/>
              </a:ext>
            </a:extLst>
          </p:cNvPr>
          <p:cNvPicPr>
            <a:picLocks noChangeAspect="1"/>
          </p:cNvPicPr>
          <p:nvPr/>
        </p:nvPicPr>
        <p:blipFill>
          <a:blip r:embed="rId3"/>
          <a:stretch>
            <a:fillRect/>
          </a:stretch>
        </p:blipFill>
        <p:spPr>
          <a:xfrm rot="16200000">
            <a:off x="7397246" y="2510028"/>
            <a:ext cx="7784233" cy="1837944"/>
          </a:xfrm>
          <a:prstGeom prst="rect">
            <a:avLst/>
          </a:prstGeom>
        </p:spPr>
      </p:pic>
      <p:sp>
        <p:nvSpPr>
          <p:cNvPr id="9" name="Title 1">
            <a:extLst>
              <a:ext uri="{FF2B5EF4-FFF2-40B4-BE49-F238E27FC236}">
                <a16:creationId xmlns:a16="http://schemas.microsoft.com/office/drawing/2014/main" id="{4128D7AC-D0D4-1543-AE4C-A16ECCBE6F5A}"/>
              </a:ext>
            </a:extLst>
          </p:cNvPr>
          <p:cNvSpPr txBox="1">
            <a:spLocks/>
          </p:cNvSpPr>
          <p:nvPr/>
        </p:nvSpPr>
        <p:spPr>
          <a:xfrm>
            <a:off x="282899" y="13127"/>
            <a:ext cx="106630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1F767F"/>
                </a:solidFill>
                <a:latin typeface="Arial" panose="020B0604020202020204" pitchFamily="34" charset="0"/>
                <a:ea typeface="Roboto" panose="02000000000000000000" pitchFamily="2" charset="0"/>
                <a:cs typeface="Arial" panose="020B0604020202020204" pitchFamily="34" charset="0"/>
              </a:rPr>
              <a:t>Five Functions of a Healthy Church</a:t>
            </a:r>
          </a:p>
        </p:txBody>
      </p:sp>
      <p:pic>
        <p:nvPicPr>
          <p:cNvPr id="47" name="Picture 46" descr="Icon&#10;&#10;Description automatically generated">
            <a:extLst>
              <a:ext uri="{FF2B5EF4-FFF2-40B4-BE49-F238E27FC236}">
                <a16:creationId xmlns:a16="http://schemas.microsoft.com/office/drawing/2014/main" id="{30C582DE-356A-6A05-3B6A-21571EA4E9A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66654" y="5774275"/>
            <a:ext cx="835547" cy="826331"/>
          </a:xfrm>
          <a:prstGeom prst="rect">
            <a:avLst/>
          </a:prstGeom>
        </p:spPr>
      </p:pic>
      <p:sp>
        <p:nvSpPr>
          <p:cNvPr id="2" name="TextBox 1">
            <a:extLst>
              <a:ext uri="{FF2B5EF4-FFF2-40B4-BE49-F238E27FC236}">
                <a16:creationId xmlns:a16="http://schemas.microsoft.com/office/drawing/2014/main" id="{ED2D531B-FD60-7364-38B6-341CA2F616F5}"/>
              </a:ext>
            </a:extLst>
          </p:cNvPr>
          <p:cNvSpPr txBox="1"/>
          <p:nvPr/>
        </p:nvSpPr>
        <p:spPr>
          <a:xfrm>
            <a:off x="565799" y="1338690"/>
            <a:ext cx="3630644" cy="523220"/>
          </a:xfrm>
          <a:prstGeom prst="rect">
            <a:avLst/>
          </a:prstGeom>
          <a:noFill/>
        </p:spPr>
        <p:txBody>
          <a:bodyPr wrap="square" rtlCol="0">
            <a:spAutoFit/>
          </a:bodyPr>
          <a:lstStyle/>
          <a:p>
            <a:r>
              <a:rPr lang="en-US" sz="2800" b="1" dirty="0">
                <a:solidFill>
                  <a:srgbClr val="3FA0A5"/>
                </a:solidFill>
                <a:latin typeface="Arial" panose="020B0604020202020204" pitchFamily="34" charset="0"/>
                <a:cs typeface="Arial" panose="020B0604020202020204" pitchFamily="34" charset="0"/>
              </a:rPr>
              <a:t>Worship</a:t>
            </a:r>
          </a:p>
        </p:txBody>
      </p:sp>
      <p:sp>
        <p:nvSpPr>
          <p:cNvPr id="3" name="TextBox 2">
            <a:extLst>
              <a:ext uri="{FF2B5EF4-FFF2-40B4-BE49-F238E27FC236}">
                <a16:creationId xmlns:a16="http://schemas.microsoft.com/office/drawing/2014/main" id="{8F0BF91F-5177-C2CA-7C10-E8BBA18864A0}"/>
              </a:ext>
            </a:extLst>
          </p:cNvPr>
          <p:cNvSpPr txBox="1"/>
          <p:nvPr/>
        </p:nvSpPr>
        <p:spPr>
          <a:xfrm>
            <a:off x="565799" y="2076291"/>
            <a:ext cx="9842225" cy="452431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Worship factors that can help a church to grow:</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Warm welcome to visitors</a:t>
            </a:r>
          </a:p>
          <a:p>
            <a:pPr marL="342900" indent="-3429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Follow-up of visitors</a:t>
            </a:r>
          </a:p>
          <a:p>
            <a:pPr marL="342900" indent="-3429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Room for new people in the worship area</a:t>
            </a:r>
          </a:p>
          <a:p>
            <a:pPr marL="342900" indent="-3429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Solid biblical preaching </a:t>
            </a:r>
          </a:p>
          <a:p>
            <a:pPr marL="342900" indent="-3429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Clear communication</a:t>
            </a:r>
            <a:endParaRPr lang="en-US" sz="2400" dirty="0">
              <a:latin typeface="Arial"/>
              <a:cs typeface="Arial"/>
            </a:endParaRPr>
          </a:p>
          <a:p>
            <a:endParaRPr lang="en-US" sz="2400" dirty="0">
              <a:latin typeface="Arial"/>
              <a:cs typeface="Arial"/>
            </a:endParaRPr>
          </a:p>
        </p:txBody>
      </p:sp>
      <p:sp>
        <p:nvSpPr>
          <p:cNvPr id="4" name="Rectangle 3">
            <a:extLst>
              <a:ext uri="{FF2B5EF4-FFF2-40B4-BE49-F238E27FC236}">
                <a16:creationId xmlns:a16="http://schemas.microsoft.com/office/drawing/2014/main" id="{3CE53839-3855-7AC3-3090-998E1E640009}"/>
              </a:ext>
            </a:extLst>
          </p:cNvPr>
          <p:cNvSpPr/>
          <p:nvPr/>
        </p:nvSpPr>
        <p:spPr>
          <a:xfrm>
            <a:off x="565799" y="5673214"/>
            <a:ext cx="6488143" cy="515832"/>
          </a:xfrm>
          <a:prstGeom prst="rect">
            <a:avLst/>
          </a:prstGeom>
          <a:solidFill>
            <a:srgbClr val="3FA0A5">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sp>
        <p:nvSpPr>
          <p:cNvPr id="5" name="Rectangle 4">
            <a:extLst>
              <a:ext uri="{FF2B5EF4-FFF2-40B4-BE49-F238E27FC236}">
                <a16:creationId xmlns:a16="http://schemas.microsoft.com/office/drawing/2014/main" id="{80A9C7D6-81A4-0897-ED29-9D6F6E838F9A}"/>
              </a:ext>
            </a:extLst>
          </p:cNvPr>
          <p:cNvSpPr/>
          <p:nvPr/>
        </p:nvSpPr>
        <p:spPr>
          <a:xfrm>
            <a:off x="565800" y="4249548"/>
            <a:ext cx="6488143" cy="515832"/>
          </a:xfrm>
          <a:prstGeom prst="rect">
            <a:avLst/>
          </a:prstGeom>
          <a:solidFill>
            <a:srgbClr val="3FA0A5">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sp>
        <p:nvSpPr>
          <p:cNvPr id="6" name="Rectangle 5">
            <a:extLst>
              <a:ext uri="{FF2B5EF4-FFF2-40B4-BE49-F238E27FC236}">
                <a16:creationId xmlns:a16="http://schemas.microsoft.com/office/drawing/2014/main" id="{52DD033A-54BF-CD76-6C80-B38BFBFB8973}"/>
              </a:ext>
            </a:extLst>
          </p:cNvPr>
          <p:cNvSpPr/>
          <p:nvPr/>
        </p:nvSpPr>
        <p:spPr>
          <a:xfrm>
            <a:off x="565801" y="2825882"/>
            <a:ext cx="6488143" cy="515832"/>
          </a:xfrm>
          <a:prstGeom prst="rect">
            <a:avLst/>
          </a:prstGeom>
          <a:solidFill>
            <a:srgbClr val="3FA0A5">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grpSp>
        <p:nvGrpSpPr>
          <p:cNvPr id="13" name="Group 12">
            <a:extLst>
              <a:ext uri="{FF2B5EF4-FFF2-40B4-BE49-F238E27FC236}">
                <a16:creationId xmlns:a16="http://schemas.microsoft.com/office/drawing/2014/main" id="{C601DEFE-7C91-B026-F407-6D6A0A4FF289}"/>
              </a:ext>
            </a:extLst>
          </p:cNvPr>
          <p:cNvGrpSpPr/>
          <p:nvPr/>
        </p:nvGrpSpPr>
        <p:grpSpPr>
          <a:xfrm>
            <a:off x="9626482" y="434366"/>
            <a:ext cx="1885030" cy="1885030"/>
            <a:chOff x="9626482" y="434366"/>
            <a:chExt cx="1885030" cy="1885030"/>
          </a:xfrm>
        </p:grpSpPr>
        <p:sp>
          <p:nvSpPr>
            <p:cNvPr id="10" name="Oval 9">
              <a:extLst>
                <a:ext uri="{FF2B5EF4-FFF2-40B4-BE49-F238E27FC236}">
                  <a16:creationId xmlns:a16="http://schemas.microsoft.com/office/drawing/2014/main" id="{881082B2-C095-DF6C-B8F4-1B1E49F14B17}"/>
                </a:ext>
              </a:extLst>
            </p:cNvPr>
            <p:cNvSpPr/>
            <p:nvPr/>
          </p:nvSpPr>
          <p:spPr>
            <a:xfrm>
              <a:off x="9626482" y="434366"/>
              <a:ext cx="1885030" cy="188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32DEB1C-BD31-F72F-CCAE-3408B27B9F7C}"/>
                </a:ext>
              </a:extLst>
            </p:cNvPr>
            <p:cNvPicPr>
              <a:picLocks noChangeAspect="1"/>
            </p:cNvPicPr>
            <p:nvPr/>
          </p:nvPicPr>
          <p:blipFill>
            <a:blip r:embed="rId5"/>
            <a:stretch>
              <a:fillRect/>
            </a:stretch>
          </p:blipFill>
          <p:spPr>
            <a:xfrm>
              <a:off x="9744728" y="578806"/>
              <a:ext cx="1630493" cy="1630493"/>
            </a:xfrm>
            <a:prstGeom prst="rect">
              <a:avLst/>
            </a:prstGeom>
          </p:spPr>
        </p:pic>
      </p:grpSp>
      <p:pic>
        <p:nvPicPr>
          <p:cNvPr id="14" name="Picture 13">
            <a:extLst>
              <a:ext uri="{FF2B5EF4-FFF2-40B4-BE49-F238E27FC236}">
                <a16:creationId xmlns:a16="http://schemas.microsoft.com/office/drawing/2014/main" id="{D8C1D761-3E2B-31F5-99E5-655E64AB2EB1}"/>
              </a:ext>
            </a:extLst>
          </p:cNvPr>
          <p:cNvPicPr>
            <a:picLocks noChangeAspect="1"/>
          </p:cNvPicPr>
          <p:nvPr/>
        </p:nvPicPr>
        <p:blipFill>
          <a:blip r:embed="rId6"/>
          <a:stretch>
            <a:fillRect/>
          </a:stretch>
        </p:blipFill>
        <p:spPr>
          <a:xfrm>
            <a:off x="151686" y="948993"/>
            <a:ext cx="2833561" cy="334296"/>
          </a:xfrm>
          <a:prstGeom prst="rect">
            <a:avLst/>
          </a:prstGeom>
        </p:spPr>
      </p:pic>
    </p:spTree>
    <p:extLst>
      <p:ext uri="{BB962C8B-B14F-4D97-AF65-F5344CB8AC3E}">
        <p14:creationId xmlns:p14="http://schemas.microsoft.com/office/powerpoint/2010/main" val="4002841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128D7AC-D0D4-1543-AE4C-A16ECCBE6F5A}"/>
              </a:ext>
            </a:extLst>
          </p:cNvPr>
          <p:cNvSpPr txBox="1">
            <a:spLocks/>
          </p:cNvSpPr>
          <p:nvPr/>
        </p:nvSpPr>
        <p:spPr>
          <a:xfrm>
            <a:off x="282899" y="13127"/>
            <a:ext cx="106630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665F84"/>
                </a:solidFill>
                <a:latin typeface="Arial" panose="020B0604020202020204" pitchFamily="34" charset="0"/>
                <a:ea typeface="Roboto" panose="02000000000000000000" pitchFamily="2" charset="0"/>
                <a:cs typeface="Arial" panose="020B0604020202020204" pitchFamily="34" charset="0"/>
              </a:rPr>
              <a:t>The Transformational System</a:t>
            </a:r>
          </a:p>
        </p:txBody>
      </p:sp>
      <p:pic>
        <p:nvPicPr>
          <p:cNvPr id="47" name="Picture 46" descr="Icon&#10;&#10;Description automatically generated">
            <a:extLst>
              <a:ext uri="{FF2B5EF4-FFF2-40B4-BE49-F238E27FC236}">
                <a16:creationId xmlns:a16="http://schemas.microsoft.com/office/drawing/2014/main" id="{30C582DE-356A-6A05-3B6A-21571EA4E9A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66654" y="5774275"/>
            <a:ext cx="835547" cy="826331"/>
          </a:xfrm>
          <a:prstGeom prst="rect">
            <a:avLst/>
          </a:prstGeom>
        </p:spPr>
      </p:pic>
      <p:sp>
        <p:nvSpPr>
          <p:cNvPr id="2" name="TextBox 1">
            <a:extLst>
              <a:ext uri="{FF2B5EF4-FFF2-40B4-BE49-F238E27FC236}">
                <a16:creationId xmlns:a16="http://schemas.microsoft.com/office/drawing/2014/main" id="{ED2D531B-FD60-7364-38B6-341CA2F616F5}"/>
              </a:ext>
            </a:extLst>
          </p:cNvPr>
          <p:cNvSpPr txBox="1"/>
          <p:nvPr/>
        </p:nvSpPr>
        <p:spPr>
          <a:xfrm>
            <a:off x="467828" y="1796176"/>
            <a:ext cx="3630644" cy="523220"/>
          </a:xfrm>
          <a:prstGeom prst="rect">
            <a:avLst/>
          </a:prstGeom>
          <a:noFill/>
        </p:spPr>
        <p:txBody>
          <a:bodyPr wrap="square" rtlCol="0">
            <a:spAutoFit/>
          </a:bodyPr>
          <a:lstStyle/>
          <a:p>
            <a:r>
              <a:rPr lang="en-US" sz="2800" b="1" dirty="0">
                <a:solidFill>
                  <a:srgbClr val="665F84"/>
                </a:solidFill>
                <a:latin typeface="Arial" panose="020B0604020202020204" pitchFamily="34" charset="0"/>
                <a:cs typeface="Arial" panose="020B0604020202020204" pitchFamily="34" charset="0"/>
              </a:rPr>
              <a:t>Principle</a:t>
            </a:r>
          </a:p>
        </p:txBody>
      </p:sp>
      <p:sp>
        <p:nvSpPr>
          <p:cNvPr id="3" name="TextBox 2">
            <a:extLst>
              <a:ext uri="{FF2B5EF4-FFF2-40B4-BE49-F238E27FC236}">
                <a16:creationId xmlns:a16="http://schemas.microsoft.com/office/drawing/2014/main" id="{8F0BF91F-5177-C2CA-7C10-E8BBA18864A0}"/>
              </a:ext>
            </a:extLst>
          </p:cNvPr>
          <p:cNvSpPr txBox="1"/>
          <p:nvPr/>
        </p:nvSpPr>
        <p:spPr>
          <a:xfrm>
            <a:off x="467828" y="2319396"/>
            <a:ext cx="8076097"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church is a living ORGANISM as the Body of Christ, and at the same time it exists in concrete, visible ORGANIZATIONS (congregations, denominations) through which God is at work in the world. </a:t>
            </a:r>
          </a:p>
          <a:p>
            <a:endParaRPr lang="en-US" sz="2400" dirty="0">
              <a:latin typeface="Arial"/>
              <a:cs typeface="Arial"/>
            </a:endParaRPr>
          </a:p>
        </p:txBody>
      </p:sp>
      <p:pic>
        <p:nvPicPr>
          <p:cNvPr id="8" name="Picture 7">
            <a:extLst>
              <a:ext uri="{FF2B5EF4-FFF2-40B4-BE49-F238E27FC236}">
                <a16:creationId xmlns:a16="http://schemas.microsoft.com/office/drawing/2014/main" id="{ED8D664E-FD7C-4D6D-F962-A48F30506AB5}"/>
              </a:ext>
            </a:extLst>
          </p:cNvPr>
          <p:cNvPicPr>
            <a:picLocks noChangeAspect="1"/>
          </p:cNvPicPr>
          <p:nvPr/>
        </p:nvPicPr>
        <p:blipFill>
          <a:blip r:embed="rId4"/>
          <a:stretch>
            <a:fillRect/>
          </a:stretch>
        </p:blipFill>
        <p:spPr>
          <a:xfrm rot="16200000">
            <a:off x="7398118" y="2511425"/>
            <a:ext cx="7772400" cy="1835150"/>
          </a:xfrm>
          <a:prstGeom prst="rect">
            <a:avLst/>
          </a:prstGeom>
        </p:spPr>
      </p:pic>
      <p:pic>
        <p:nvPicPr>
          <p:cNvPr id="10" name="Picture 9" descr="Icon&#10;&#10;Description automatically generated">
            <a:extLst>
              <a:ext uri="{FF2B5EF4-FFF2-40B4-BE49-F238E27FC236}">
                <a16:creationId xmlns:a16="http://schemas.microsoft.com/office/drawing/2014/main" id="{BE829D8D-8808-5D21-B816-92DBAB317B5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16895" y="5774275"/>
            <a:ext cx="835547" cy="826331"/>
          </a:xfrm>
          <a:prstGeom prst="rect">
            <a:avLst/>
          </a:prstGeom>
        </p:spPr>
      </p:pic>
      <p:sp>
        <p:nvSpPr>
          <p:cNvPr id="4" name="Oval 3">
            <a:extLst>
              <a:ext uri="{FF2B5EF4-FFF2-40B4-BE49-F238E27FC236}">
                <a16:creationId xmlns:a16="http://schemas.microsoft.com/office/drawing/2014/main" id="{6533389B-EEFC-793E-947D-5CE4AB49C77D}"/>
              </a:ext>
            </a:extLst>
          </p:cNvPr>
          <p:cNvSpPr/>
          <p:nvPr/>
        </p:nvSpPr>
        <p:spPr>
          <a:xfrm>
            <a:off x="9626482" y="434366"/>
            <a:ext cx="1885030" cy="188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E7E75DF-ECDB-02AE-F3B7-29A64E9C3CD9}"/>
              </a:ext>
            </a:extLst>
          </p:cNvPr>
          <p:cNvPicPr>
            <a:picLocks noChangeAspect="1"/>
          </p:cNvPicPr>
          <p:nvPr/>
        </p:nvPicPr>
        <p:blipFill>
          <a:blip r:embed="rId5"/>
          <a:stretch>
            <a:fillRect/>
          </a:stretch>
        </p:blipFill>
        <p:spPr>
          <a:xfrm>
            <a:off x="201846" y="957184"/>
            <a:ext cx="2746929" cy="324076"/>
          </a:xfrm>
          <a:prstGeom prst="rect">
            <a:avLst/>
          </a:prstGeom>
        </p:spPr>
      </p:pic>
      <p:pic>
        <p:nvPicPr>
          <p:cNvPr id="11" name="Picture 10">
            <a:extLst>
              <a:ext uri="{FF2B5EF4-FFF2-40B4-BE49-F238E27FC236}">
                <a16:creationId xmlns:a16="http://schemas.microsoft.com/office/drawing/2014/main" id="{A3B1BBF5-F38B-F468-7158-71B46564F0B6}"/>
              </a:ext>
            </a:extLst>
          </p:cNvPr>
          <p:cNvPicPr>
            <a:picLocks noChangeAspect="1"/>
          </p:cNvPicPr>
          <p:nvPr/>
        </p:nvPicPr>
        <p:blipFill>
          <a:blip r:embed="rId6"/>
          <a:stretch>
            <a:fillRect/>
          </a:stretch>
        </p:blipFill>
        <p:spPr>
          <a:xfrm>
            <a:off x="9750627" y="576422"/>
            <a:ext cx="1603737" cy="1603737"/>
          </a:xfrm>
          <a:prstGeom prst="rect">
            <a:avLst/>
          </a:prstGeom>
        </p:spPr>
      </p:pic>
    </p:spTree>
    <p:extLst>
      <p:ext uri="{BB962C8B-B14F-4D97-AF65-F5344CB8AC3E}">
        <p14:creationId xmlns:p14="http://schemas.microsoft.com/office/powerpoint/2010/main" val="449536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128D7AC-D0D4-1543-AE4C-A16ECCBE6F5A}"/>
              </a:ext>
            </a:extLst>
          </p:cNvPr>
          <p:cNvSpPr txBox="1">
            <a:spLocks/>
          </p:cNvSpPr>
          <p:nvPr/>
        </p:nvSpPr>
        <p:spPr>
          <a:xfrm>
            <a:off x="282899" y="13127"/>
            <a:ext cx="74241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665F84"/>
                </a:solidFill>
                <a:latin typeface="Arial" panose="020B0604020202020204" pitchFamily="34" charset="0"/>
                <a:ea typeface="Roboto" panose="02000000000000000000" pitchFamily="2" charset="0"/>
                <a:cs typeface="Arial" panose="020B0604020202020204" pitchFamily="34" charset="0"/>
              </a:rPr>
              <a:t>The Transformational System</a:t>
            </a:r>
          </a:p>
        </p:txBody>
      </p:sp>
      <p:sp>
        <p:nvSpPr>
          <p:cNvPr id="2" name="TextBox 1">
            <a:extLst>
              <a:ext uri="{FF2B5EF4-FFF2-40B4-BE49-F238E27FC236}">
                <a16:creationId xmlns:a16="http://schemas.microsoft.com/office/drawing/2014/main" id="{ED2D531B-FD60-7364-38B6-341CA2F616F5}"/>
              </a:ext>
            </a:extLst>
          </p:cNvPr>
          <p:cNvSpPr txBox="1"/>
          <p:nvPr/>
        </p:nvSpPr>
        <p:spPr>
          <a:xfrm>
            <a:off x="467827" y="1553072"/>
            <a:ext cx="7957715" cy="523220"/>
          </a:xfrm>
          <a:prstGeom prst="rect">
            <a:avLst/>
          </a:prstGeom>
          <a:noFill/>
        </p:spPr>
        <p:txBody>
          <a:bodyPr wrap="square" rtlCol="0">
            <a:spAutoFit/>
          </a:bodyPr>
          <a:lstStyle/>
          <a:p>
            <a:r>
              <a:rPr lang="en-US" sz="2800" b="1" dirty="0">
                <a:solidFill>
                  <a:srgbClr val="665F84"/>
                </a:solidFill>
                <a:latin typeface="Arial" panose="020B0604020202020204" pitchFamily="34" charset="0"/>
                <a:cs typeface="Arial" panose="020B0604020202020204" pitchFamily="34" charset="0"/>
              </a:rPr>
              <a:t>Components of an Organization</a:t>
            </a:r>
          </a:p>
        </p:txBody>
      </p:sp>
      <p:sp>
        <p:nvSpPr>
          <p:cNvPr id="3" name="TextBox 2">
            <a:extLst>
              <a:ext uri="{FF2B5EF4-FFF2-40B4-BE49-F238E27FC236}">
                <a16:creationId xmlns:a16="http://schemas.microsoft.com/office/drawing/2014/main" id="{8F0BF91F-5177-C2CA-7C10-E8BBA18864A0}"/>
              </a:ext>
            </a:extLst>
          </p:cNvPr>
          <p:cNvSpPr txBox="1"/>
          <p:nvPr/>
        </p:nvSpPr>
        <p:spPr>
          <a:xfrm>
            <a:off x="467828" y="2076291"/>
            <a:ext cx="984222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External Factors that Affect a Congregation: </a:t>
            </a:r>
          </a:p>
        </p:txBody>
      </p:sp>
      <p:grpSp>
        <p:nvGrpSpPr>
          <p:cNvPr id="4" name="Group 3">
            <a:extLst>
              <a:ext uri="{FF2B5EF4-FFF2-40B4-BE49-F238E27FC236}">
                <a16:creationId xmlns:a16="http://schemas.microsoft.com/office/drawing/2014/main" id="{B39E7933-77EF-D1CD-141E-AD1E2690B3BE}"/>
              </a:ext>
            </a:extLst>
          </p:cNvPr>
          <p:cNvGrpSpPr/>
          <p:nvPr/>
        </p:nvGrpSpPr>
        <p:grpSpPr>
          <a:xfrm>
            <a:off x="2149166" y="2928258"/>
            <a:ext cx="6725156" cy="3457822"/>
            <a:chOff x="838200" y="2438400"/>
            <a:chExt cx="6725156" cy="3457822"/>
          </a:xfrm>
        </p:grpSpPr>
        <p:sp>
          <p:nvSpPr>
            <p:cNvPr id="5" name="TextBox 4">
              <a:extLst>
                <a:ext uri="{FF2B5EF4-FFF2-40B4-BE49-F238E27FC236}">
                  <a16:creationId xmlns:a16="http://schemas.microsoft.com/office/drawing/2014/main" id="{2EC4C870-9878-47B2-7236-09043A0270F4}"/>
                </a:ext>
              </a:extLst>
            </p:cNvPr>
            <p:cNvSpPr txBox="1"/>
            <p:nvPr/>
          </p:nvSpPr>
          <p:spPr>
            <a:xfrm>
              <a:off x="6094324" y="5018315"/>
              <a:ext cx="1240211"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LOCATION</a:t>
              </a:r>
            </a:p>
          </p:txBody>
        </p:sp>
        <p:grpSp>
          <p:nvGrpSpPr>
            <p:cNvPr id="6" name="Group 5">
              <a:extLst>
                <a:ext uri="{FF2B5EF4-FFF2-40B4-BE49-F238E27FC236}">
                  <a16:creationId xmlns:a16="http://schemas.microsoft.com/office/drawing/2014/main" id="{F953AF90-CC01-2282-F9E3-1A88250A1296}"/>
                </a:ext>
              </a:extLst>
            </p:cNvPr>
            <p:cNvGrpSpPr/>
            <p:nvPr/>
          </p:nvGrpSpPr>
          <p:grpSpPr>
            <a:xfrm>
              <a:off x="838200" y="2438400"/>
              <a:ext cx="6725156" cy="3457822"/>
              <a:chOff x="838200" y="2644131"/>
              <a:chExt cx="6725156" cy="3457822"/>
            </a:xfrm>
          </p:grpSpPr>
          <p:sp>
            <p:nvSpPr>
              <p:cNvPr id="8" name="Right Arrow 7">
                <a:extLst>
                  <a:ext uri="{FF2B5EF4-FFF2-40B4-BE49-F238E27FC236}">
                    <a16:creationId xmlns:a16="http://schemas.microsoft.com/office/drawing/2014/main" id="{A6E5EBA5-541B-174C-2DC5-6C29C5B62722}"/>
                  </a:ext>
                </a:extLst>
              </p:cNvPr>
              <p:cNvSpPr/>
              <p:nvPr/>
            </p:nvSpPr>
            <p:spPr>
              <a:xfrm>
                <a:off x="838200" y="3886200"/>
                <a:ext cx="1597023" cy="1176754"/>
              </a:xfrm>
              <a:prstGeom prst="rightArrow">
                <a:avLst/>
              </a:prstGeom>
              <a:solidFill>
                <a:srgbClr val="FECE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1380A07-7847-B93F-2781-7FCB24A07F1D}"/>
                  </a:ext>
                </a:extLst>
              </p:cNvPr>
              <p:cNvSpPr txBox="1"/>
              <p:nvPr/>
            </p:nvSpPr>
            <p:spPr>
              <a:xfrm>
                <a:off x="838201" y="4182071"/>
                <a:ext cx="925253" cy="584775"/>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People </a:t>
                </a:r>
              </a:p>
              <a:p>
                <a:r>
                  <a:rPr lang="en-US" sz="1600" dirty="0">
                    <a:latin typeface="Arial" panose="020B0604020202020204" pitchFamily="34" charset="0"/>
                    <a:cs typeface="Arial" panose="020B0604020202020204" pitchFamily="34" charset="0"/>
                  </a:rPr>
                  <a:t>entering</a:t>
                </a:r>
              </a:p>
            </p:txBody>
          </p:sp>
          <p:sp>
            <p:nvSpPr>
              <p:cNvPr id="11" name="TextBox 10">
                <a:extLst>
                  <a:ext uri="{FF2B5EF4-FFF2-40B4-BE49-F238E27FC236}">
                    <a16:creationId xmlns:a16="http://schemas.microsoft.com/office/drawing/2014/main" id="{D3B4C0BC-87B7-7171-3003-65EFF132DF34}"/>
                  </a:ext>
                </a:extLst>
              </p:cNvPr>
              <p:cNvSpPr txBox="1"/>
              <p:nvPr/>
            </p:nvSpPr>
            <p:spPr>
              <a:xfrm>
                <a:off x="1400638" y="5224046"/>
                <a:ext cx="889987"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LOCAL</a:t>
                </a:r>
              </a:p>
            </p:txBody>
          </p:sp>
          <p:sp>
            <p:nvSpPr>
              <p:cNvPr id="12" name="TextBox 11">
                <a:extLst>
                  <a:ext uri="{FF2B5EF4-FFF2-40B4-BE49-F238E27FC236}">
                    <a16:creationId xmlns:a16="http://schemas.microsoft.com/office/drawing/2014/main" id="{351AB41A-019C-B6C4-7EB4-C235578FAC88}"/>
                  </a:ext>
                </a:extLst>
              </p:cNvPr>
              <p:cNvSpPr txBox="1"/>
              <p:nvPr/>
            </p:nvSpPr>
            <p:spPr>
              <a:xfrm>
                <a:off x="1900205" y="2644131"/>
                <a:ext cx="4482574" cy="615553"/>
              </a:xfrm>
              <a:prstGeom prst="rect">
                <a:avLst/>
              </a:prstGeom>
              <a:noFill/>
            </p:spPr>
            <p:txBody>
              <a:bodyPr wrap="none" rtlCol="0">
                <a:spAutoFit/>
              </a:bodyPr>
              <a:lstStyle/>
              <a:p>
                <a:pPr algn="ctr"/>
                <a:r>
                  <a:rPr lang="en-US" b="1" dirty="0">
                    <a:solidFill>
                      <a:srgbClr val="8983B2"/>
                    </a:solidFill>
                    <a:latin typeface="Arial"/>
                    <a:cs typeface="Arial"/>
                  </a:rPr>
                  <a:t>COMMUNITY | ENVIRONMENT</a:t>
                </a:r>
              </a:p>
              <a:p>
                <a:pPr algn="ctr"/>
                <a:r>
                  <a:rPr lang="en-US" sz="1600" b="1" dirty="0">
                    <a:latin typeface="Arial"/>
                    <a:cs typeface="Arial"/>
                  </a:rPr>
                  <a:t>RELIGIOUS TRADITION | BIBLICAL VALUES</a:t>
                </a:r>
              </a:p>
            </p:txBody>
          </p:sp>
          <p:pic>
            <p:nvPicPr>
              <p:cNvPr id="13" name="Picture 3" descr="C:\Users\Time Managed\AppData\Local\Microsoft\Windows\Temporary Internet Files\Content.IE5\07VLNAVK\Regular_pentagon.svg[1].png">
                <a:extLst>
                  <a:ext uri="{FF2B5EF4-FFF2-40B4-BE49-F238E27FC236}">
                    <a16:creationId xmlns:a16="http://schemas.microsoft.com/office/drawing/2014/main" id="{9C2A4C1C-A512-2114-D6C9-6E43F8EFE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332" y="3276815"/>
                <a:ext cx="2020668" cy="2020668"/>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14" name="Right Arrow 13">
                <a:extLst>
                  <a:ext uri="{FF2B5EF4-FFF2-40B4-BE49-F238E27FC236}">
                    <a16:creationId xmlns:a16="http://schemas.microsoft.com/office/drawing/2014/main" id="{9176E775-D533-BF1D-970D-495382C93FEF}"/>
                  </a:ext>
                </a:extLst>
              </p:cNvPr>
              <p:cNvSpPr/>
              <p:nvPr/>
            </p:nvSpPr>
            <p:spPr>
              <a:xfrm>
                <a:off x="5966333" y="3886200"/>
                <a:ext cx="1597023" cy="1176754"/>
              </a:xfrm>
              <a:prstGeom prst="rightArrow">
                <a:avLst/>
              </a:prstGeom>
              <a:solidFill>
                <a:srgbClr val="FECE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265DBC4-4C88-39EA-3E93-711797626FF3}"/>
                  </a:ext>
                </a:extLst>
              </p:cNvPr>
              <p:cNvSpPr txBox="1"/>
              <p:nvPr/>
            </p:nvSpPr>
            <p:spPr>
              <a:xfrm>
                <a:off x="6028503" y="4191000"/>
                <a:ext cx="902811" cy="584775"/>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People </a:t>
                </a:r>
              </a:p>
              <a:p>
                <a:r>
                  <a:rPr lang="en-US" sz="1600" dirty="0">
                    <a:latin typeface="Arial" panose="020B0604020202020204" pitchFamily="34" charset="0"/>
                    <a:cs typeface="Arial" panose="020B0604020202020204" pitchFamily="34" charset="0"/>
                  </a:rPr>
                  <a:t>minister</a:t>
                </a:r>
              </a:p>
            </p:txBody>
          </p:sp>
          <p:sp>
            <p:nvSpPr>
              <p:cNvPr id="16" name="TextBox 15">
                <a:extLst>
                  <a:ext uri="{FF2B5EF4-FFF2-40B4-BE49-F238E27FC236}">
                    <a16:creationId xmlns:a16="http://schemas.microsoft.com/office/drawing/2014/main" id="{F5D1A0F1-1F9E-FD36-B6BF-952861578186}"/>
                  </a:ext>
                </a:extLst>
              </p:cNvPr>
              <p:cNvSpPr txBox="1"/>
              <p:nvPr/>
            </p:nvSpPr>
            <p:spPr>
              <a:xfrm>
                <a:off x="2493178" y="5486400"/>
                <a:ext cx="3330976" cy="615553"/>
              </a:xfrm>
              <a:prstGeom prst="rect">
                <a:avLst/>
              </a:prstGeom>
              <a:noFill/>
            </p:spPr>
            <p:txBody>
              <a:bodyPr wrap="none" rtlCol="0">
                <a:spAutoFit/>
              </a:bodyPr>
              <a:lstStyle/>
              <a:p>
                <a:pPr algn="ctr"/>
                <a:r>
                  <a:rPr lang="en-US" b="1" dirty="0">
                    <a:solidFill>
                      <a:srgbClr val="8983B2"/>
                    </a:solidFill>
                    <a:latin typeface="Arial"/>
                    <a:cs typeface="Arial"/>
                  </a:rPr>
                  <a:t>ORGANIZATIONAL HISTORY</a:t>
                </a:r>
              </a:p>
              <a:p>
                <a:pPr algn="ctr"/>
                <a:r>
                  <a:rPr lang="en-US" sz="1600" b="1" dirty="0">
                    <a:latin typeface="Arial"/>
                    <a:cs typeface="Arial"/>
                  </a:rPr>
                  <a:t>CENTRAL MINISTRY VALUES</a:t>
                </a:r>
              </a:p>
            </p:txBody>
          </p:sp>
          <p:sp>
            <p:nvSpPr>
              <p:cNvPr id="17" name="TextBox 16">
                <a:extLst>
                  <a:ext uri="{FF2B5EF4-FFF2-40B4-BE49-F238E27FC236}">
                    <a16:creationId xmlns:a16="http://schemas.microsoft.com/office/drawing/2014/main" id="{7243AF57-5C82-9206-6EAF-501E363F0881}"/>
                  </a:ext>
                </a:extLst>
              </p:cNvPr>
              <p:cNvSpPr txBox="1"/>
              <p:nvPr/>
            </p:nvSpPr>
            <p:spPr>
              <a:xfrm>
                <a:off x="2448560" y="3095118"/>
                <a:ext cx="3517310" cy="369332"/>
              </a:xfrm>
              <a:prstGeom prst="rect">
                <a:avLst/>
              </a:prstGeom>
              <a:noFill/>
            </p:spPr>
            <p:txBody>
              <a:bodyPr wrap="none" rtlCol="0">
                <a:spAutoFit/>
              </a:bodyPr>
              <a:lstStyle/>
              <a:p>
                <a:r>
                  <a:rPr lang="en-US" b="1" dirty="0">
                    <a:solidFill>
                      <a:srgbClr val="F9B200"/>
                    </a:solidFill>
                  </a:rPr>
                  <a:t>- - - - - - - - - - - - - - - - - - - - - - - - - - - </a:t>
                </a:r>
              </a:p>
            </p:txBody>
          </p:sp>
          <p:sp>
            <p:nvSpPr>
              <p:cNvPr id="18" name="TextBox 17">
                <a:extLst>
                  <a:ext uri="{FF2B5EF4-FFF2-40B4-BE49-F238E27FC236}">
                    <a16:creationId xmlns:a16="http://schemas.microsoft.com/office/drawing/2014/main" id="{6A09040A-16BA-D410-92C7-409D114320D7}"/>
                  </a:ext>
                </a:extLst>
              </p:cNvPr>
              <p:cNvSpPr txBox="1"/>
              <p:nvPr/>
            </p:nvSpPr>
            <p:spPr>
              <a:xfrm>
                <a:off x="2438400" y="5269468"/>
                <a:ext cx="3517310" cy="369332"/>
              </a:xfrm>
              <a:prstGeom prst="rect">
                <a:avLst/>
              </a:prstGeom>
              <a:noFill/>
            </p:spPr>
            <p:txBody>
              <a:bodyPr wrap="none" rtlCol="0">
                <a:spAutoFit/>
              </a:bodyPr>
              <a:lstStyle/>
              <a:p>
                <a:r>
                  <a:rPr lang="en-US" b="1" dirty="0">
                    <a:solidFill>
                      <a:srgbClr val="F9B200"/>
                    </a:solidFill>
                  </a:rPr>
                  <a:t>- - - - - - - - - - - - - - - - - - - - - - - - - - - </a:t>
                </a:r>
              </a:p>
            </p:txBody>
          </p:sp>
          <p:sp>
            <p:nvSpPr>
              <p:cNvPr id="19" name="TextBox 18">
                <a:extLst>
                  <a:ext uri="{FF2B5EF4-FFF2-40B4-BE49-F238E27FC236}">
                    <a16:creationId xmlns:a16="http://schemas.microsoft.com/office/drawing/2014/main" id="{B766DD19-1FC7-90FA-D1D9-F1F66D75DECF}"/>
                  </a:ext>
                </a:extLst>
              </p:cNvPr>
              <p:cNvSpPr txBox="1"/>
              <p:nvPr/>
            </p:nvSpPr>
            <p:spPr>
              <a:xfrm rot="5400000">
                <a:off x="1343652" y="4216651"/>
                <a:ext cx="2406428" cy="369332"/>
              </a:xfrm>
              <a:prstGeom prst="rect">
                <a:avLst/>
              </a:prstGeom>
              <a:noFill/>
            </p:spPr>
            <p:txBody>
              <a:bodyPr wrap="none" rtlCol="0">
                <a:spAutoFit/>
              </a:bodyPr>
              <a:lstStyle/>
              <a:p>
                <a:r>
                  <a:rPr lang="en-US" b="1" dirty="0">
                    <a:solidFill>
                      <a:srgbClr val="F9B200"/>
                    </a:solidFill>
                  </a:rPr>
                  <a:t>- - - - - - - - - - - - - - - - - - </a:t>
                </a:r>
              </a:p>
            </p:txBody>
          </p:sp>
          <p:sp>
            <p:nvSpPr>
              <p:cNvPr id="20" name="TextBox 19">
                <a:extLst>
                  <a:ext uri="{FF2B5EF4-FFF2-40B4-BE49-F238E27FC236}">
                    <a16:creationId xmlns:a16="http://schemas.microsoft.com/office/drawing/2014/main" id="{3DF16076-6E3E-4890-C45E-78455FD65DA5}"/>
                  </a:ext>
                </a:extLst>
              </p:cNvPr>
              <p:cNvSpPr txBox="1"/>
              <p:nvPr/>
            </p:nvSpPr>
            <p:spPr>
              <a:xfrm rot="5400000">
                <a:off x="4620252" y="4250920"/>
                <a:ext cx="2406428" cy="369332"/>
              </a:xfrm>
              <a:prstGeom prst="rect">
                <a:avLst/>
              </a:prstGeom>
              <a:noFill/>
            </p:spPr>
            <p:txBody>
              <a:bodyPr wrap="none" rtlCol="0">
                <a:spAutoFit/>
              </a:bodyPr>
              <a:lstStyle/>
              <a:p>
                <a:r>
                  <a:rPr lang="en-US" b="1" dirty="0">
                    <a:solidFill>
                      <a:srgbClr val="F9B200"/>
                    </a:solidFill>
                  </a:rPr>
                  <a:t>- - - - - - - - - - - - - - - - - - </a:t>
                </a:r>
              </a:p>
            </p:txBody>
          </p:sp>
        </p:grpSp>
      </p:grpSp>
      <p:grpSp>
        <p:nvGrpSpPr>
          <p:cNvPr id="24" name="Group 23">
            <a:extLst>
              <a:ext uri="{FF2B5EF4-FFF2-40B4-BE49-F238E27FC236}">
                <a16:creationId xmlns:a16="http://schemas.microsoft.com/office/drawing/2014/main" id="{A3FEDCC0-1369-3B0B-3368-D003495D0B5E}"/>
              </a:ext>
            </a:extLst>
          </p:cNvPr>
          <p:cNvGrpSpPr/>
          <p:nvPr/>
        </p:nvGrpSpPr>
        <p:grpSpPr>
          <a:xfrm>
            <a:off x="10366743" y="-457200"/>
            <a:ext cx="1835150" cy="7772400"/>
            <a:chOff x="10366743" y="-457200"/>
            <a:chExt cx="1835150" cy="7772400"/>
          </a:xfrm>
        </p:grpSpPr>
        <p:pic>
          <p:nvPicPr>
            <p:cNvPr id="25" name="Picture 24">
              <a:extLst>
                <a:ext uri="{FF2B5EF4-FFF2-40B4-BE49-F238E27FC236}">
                  <a16:creationId xmlns:a16="http://schemas.microsoft.com/office/drawing/2014/main" id="{06F84F8C-01BB-376F-F15F-0904FC42CE61}"/>
                </a:ext>
              </a:extLst>
            </p:cNvPr>
            <p:cNvPicPr>
              <a:picLocks noChangeAspect="1"/>
            </p:cNvPicPr>
            <p:nvPr/>
          </p:nvPicPr>
          <p:blipFill>
            <a:blip r:embed="rId4"/>
            <a:stretch>
              <a:fillRect/>
            </a:stretch>
          </p:blipFill>
          <p:spPr>
            <a:xfrm rot="16200000">
              <a:off x="7398118" y="2511425"/>
              <a:ext cx="7772400" cy="1835150"/>
            </a:xfrm>
            <a:prstGeom prst="rect">
              <a:avLst/>
            </a:prstGeom>
          </p:spPr>
        </p:pic>
        <p:pic>
          <p:nvPicPr>
            <p:cNvPr id="26" name="Picture 25" descr="Icon&#10;&#10;Description automatically generated">
              <a:extLst>
                <a:ext uri="{FF2B5EF4-FFF2-40B4-BE49-F238E27FC236}">
                  <a16:creationId xmlns:a16="http://schemas.microsoft.com/office/drawing/2014/main" id="{37406679-8BA5-C359-EDF3-D27196FD70C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116895" y="5774275"/>
              <a:ext cx="835547" cy="826331"/>
            </a:xfrm>
            <a:prstGeom prst="rect">
              <a:avLst/>
            </a:prstGeom>
          </p:spPr>
        </p:pic>
      </p:grpSp>
      <p:sp>
        <p:nvSpPr>
          <p:cNvPr id="7" name="Oval 6">
            <a:extLst>
              <a:ext uri="{FF2B5EF4-FFF2-40B4-BE49-F238E27FC236}">
                <a16:creationId xmlns:a16="http://schemas.microsoft.com/office/drawing/2014/main" id="{AF306479-D00F-2432-DB54-AC40FCAF8BB9}"/>
              </a:ext>
            </a:extLst>
          </p:cNvPr>
          <p:cNvSpPr/>
          <p:nvPr/>
        </p:nvSpPr>
        <p:spPr>
          <a:xfrm>
            <a:off x="9626482" y="434366"/>
            <a:ext cx="1885030" cy="188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8101C32D-DC45-4B47-B9DC-D6F8D17A06FB}"/>
              </a:ext>
            </a:extLst>
          </p:cNvPr>
          <p:cNvPicPr>
            <a:picLocks noChangeAspect="1"/>
          </p:cNvPicPr>
          <p:nvPr/>
        </p:nvPicPr>
        <p:blipFill>
          <a:blip r:embed="rId6"/>
          <a:stretch>
            <a:fillRect/>
          </a:stretch>
        </p:blipFill>
        <p:spPr>
          <a:xfrm>
            <a:off x="9750627" y="576422"/>
            <a:ext cx="1603737" cy="1603737"/>
          </a:xfrm>
          <a:prstGeom prst="rect">
            <a:avLst/>
          </a:prstGeom>
        </p:spPr>
      </p:pic>
      <p:pic>
        <p:nvPicPr>
          <p:cNvPr id="29" name="Picture 28">
            <a:extLst>
              <a:ext uri="{FF2B5EF4-FFF2-40B4-BE49-F238E27FC236}">
                <a16:creationId xmlns:a16="http://schemas.microsoft.com/office/drawing/2014/main" id="{D05AAA00-E8C3-1B36-58D8-5DD6B9F61BA9}"/>
              </a:ext>
            </a:extLst>
          </p:cNvPr>
          <p:cNvPicPr>
            <a:picLocks noChangeAspect="1"/>
          </p:cNvPicPr>
          <p:nvPr/>
        </p:nvPicPr>
        <p:blipFill>
          <a:blip r:embed="rId7"/>
          <a:stretch>
            <a:fillRect/>
          </a:stretch>
        </p:blipFill>
        <p:spPr>
          <a:xfrm>
            <a:off x="201846" y="957184"/>
            <a:ext cx="2746929" cy="324076"/>
          </a:xfrm>
          <a:prstGeom prst="rect">
            <a:avLst/>
          </a:prstGeom>
        </p:spPr>
      </p:pic>
    </p:spTree>
    <p:extLst>
      <p:ext uri="{BB962C8B-B14F-4D97-AF65-F5344CB8AC3E}">
        <p14:creationId xmlns:p14="http://schemas.microsoft.com/office/powerpoint/2010/main" val="54213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128D7AC-D0D4-1543-AE4C-A16ECCBE6F5A}"/>
              </a:ext>
            </a:extLst>
          </p:cNvPr>
          <p:cNvSpPr txBox="1">
            <a:spLocks/>
          </p:cNvSpPr>
          <p:nvPr/>
        </p:nvSpPr>
        <p:spPr>
          <a:xfrm>
            <a:off x="282899" y="13127"/>
            <a:ext cx="994562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A2E54"/>
                </a:solidFill>
                <a:latin typeface="Arial" panose="020B0604020202020204" pitchFamily="34" charset="0"/>
                <a:ea typeface="Roboto" panose="02000000000000000000" pitchFamily="2" charset="0"/>
                <a:cs typeface="Arial" panose="020B0604020202020204" pitchFamily="34" charset="0"/>
              </a:rPr>
              <a:t>Passion, Vision, Mission</a:t>
            </a:r>
          </a:p>
        </p:txBody>
      </p:sp>
      <p:sp>
        <p:nvSpPr>
          <p:cNvPr id="6" name="TextBox 5">
            <a:extLst>
              <a:ext uri="{FF2B5EF4-FFF2-40B4-BE49-F238E27FC236}">
                <a16:creationId xmlns:a16="http://schemas.microsoft.com/office/drawing/2014/main" id="{14DE9287-BB8A-6D5F-F80D-B21E62F96D4B}"/>
              </a:ext>
            </a:extLst>
          </p:cNvPr>
          <p:cNvSpPr txBox="1"/>
          <p:nvPr/>
        </p:nvSpPr>
        <p:spPr>
          <a:xfrm>
            <a:off x="855946" y="2126322"/>
            <a:ext cx="9602166" cy="3046988"/>
          </a:xfrm>
          <a:prstGeom prst="rect">
            <a:avLst/>
          </a:prstGeom>
          <a:noFill/>
        </p:spPr>
        <p:txBody>
          <a:bodyPr wrap="square" rtlCol="0">
            <a:spAutoFit/>
          </a:bodyPr>
          <a:lstStyle/>
          <a:p>
            <a:r>
              <a:rPr lang="en-US" sz="3200" b="1" dirty="0">
                <a:solidFill>
                  <a:srgbClr val="2A6FAC"/>
                </a:solidFill>
                <a:latin typeface="Arial" panose="020B0604020202020204" pitchFamily="34" charset="0"/>
                <a:cs typeface="Arial" panose="020B0604020202020204" pitchFamily="34" charset="0"/>
              </a:rPr>
              <a:t>What is “Integral Church Growth”? </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Church growth is healthy when it promotes improvement in all dimensions of a church’s life rather than just an increase in the number of members or attendees.</a:t>
            </a:r>
          </a:p>
        </p:txBody>
      </p:sp>
      <p:pic>
        <p:nvPicPr>
          <p:cNvPr id="2" name="Picture 1">
            <a:extLst>
              <a:ext uri="{FF2B5EF4-FFF2-40B4-BE49-F238E27FC236}">
                <a16:creationId xmlns:a16="http://schemas.microsoft.com/office/drawing/2014/main" id="{DB2BCB61-0635-6C4B-37EE-615299BEF63E}"/>
              </a:ext>
            </a:extLst>
          </p:cNvPr>
          <p:cNvPicPr>
            <a:picLocks noChangeAspect="1"/>
          </p:cNvPicPr>
          <p:nvPr/>
        </p:nvPicPr>
        <p:blipFill>
          <a:blip r:embed="rId3"/>
          <a:stretch>
            <a:fillRect/>
          </a:stretch>
        </p:blipFill>
        <p:spPr>
          <a:xfrm>
            <a:off x="189313" y="953432"/>
            <a:ext cx="2778739" cy="327828"/>
          </a:xfrm>
          <a:prstGeom prst="rect">
            <a:avLst/>
          </a:prstGeom>
        </p:spPr>
      </p:pic>
      <p:grpSp>
        <p:nvGrpSpPr>
          <p:cNvPr id="11" name="Group 10">
            <a:extLst>
              <a:ext uri="{FF2B5EF4-FFF2-40B4-BE49-F238E27FC236}">
                <a16:creationId xmlns:a16="http://schemas.microsoft.com/office/drawing/2014/main" id="{CE1F379A-4FCB-31D5-2405-4C1196A987EF}"/>
              </a:ext>
            </a:extLst>
          </p:cNvPr>
          <p:cNvGrpSpPr/>
          <p:nvPr/>
        </p:nvGrpSpPr>
        <p:grpSpPr>
          <a:xfrm>
            <a:off x="10356850" y="-457200"/>
            <a:ext cx="1835150" cy="7772400"/>
            <a:chOff x="10356850" y="-457200"/>
            <a:chExt cx="1835150" cy="7772400"/>
          </a:xfrm>
        </p:grpSpPr>
        <p:pic>
          <p:nvPicPr>
            <p:cNvPr id="5" name="Picture 4" descr="A picture containing bird, bird of prey&#10;&#10;Description automatically generated">
              <a:extLst>
                <a:ext uri="{FF2B5EF4-FFF2-40B4-BE49-F238E27FC236}">
                  <a16:creationId xmlns:a16="http://schemas.microsoft.com/office/drawing/2014/main" id="{295DEC9C-8E6B-C20F-817F-CF155DA9CA6E}"/>
                </a:ext>
              </a:extLst>
            </p:cNvPr>
            <p:cNvPicPr>
              <a:picLocks noChangeAspect="1"/>
            </p:cNvPicPr>
            <p:nvPr/>
          </p:nvPicPr>
          <p:blipFill>
            <a:blip r:embed="rId4"/>
            <a:stretch>
              <a:fillRect/>
            </a:stretch>
          </p:blipFill>
          <p:spPr>
            <a:xfrm rot="16200000">
              <a:off x="7388225" y="2511425"/>
              <a:ext cx="7772400" cy="1835150"/>
            </a:xfrm>
            <a:prstGeom prst="rect">
              <a:avLst/>
            </a:prstGeom>
          </p:spPr>
        </p:pic>
        <p:pic>
          <p:nvPicPr>
            <p:cNvPr id="8" name="Picture 7" descr="Icon&#10;&#10;Description automatically generated">
              <a:extLst>
                <a:ext uri="{FF2B5EF4-FFF2-40B4-BE49-F238E27FC236}">
                  <a16:creationId xmlns:a16="http://schemas.microsoft.com/office/drawing/2014/main" id="{84C6AB60-BAEA-7DBC-F0B9-C86251331F4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116895" y="5774275"/>
              <a:ext cx="835547" cy="826331"/>
            </a:xfrm>
            <a:prstGeom prst="rect">
              <a:avLst/>
            </a:prstGeom>
          </p:spPr>
        </p:pic>
      </p:grpSp>
      <p:sp>
        <p:nvSpPr>
          <p:cNvPr id="13" name="Oval 12">
            <a:extLst>
              <a:ext uri="{FF2B5EF4-FFF2-40B4-BE49-F238E27FC236}">
                <a16:creationId xmlns:a16="http://schemas.microsoft.com/office/drawing/2014/main" id="{0BFBC88F-E55E-D660-E5CB-37CCA5E99B1F}"/>
              </a:ext>
            </a:extLst>
          </p:cNvPr>
          <p:cNvSpPr/>
          <p:nvPr/>
        </p:nvSpPr>
        <p:spPr>
          <a:xfrm>
            <a:off x="9626482" y="434366"/>
            <a:ext cx="1885030" cy="188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46C2406-8C12-B957-44EC-527EEEAB84C5}"/>
              </a:ext>
            </a:extLst>
          </p:cNvPr>
          <p:cNvPicPr>
            <a:picLocks noChangeAspect="1"/>
          </p:cNvPicPr>
          <p:nvPr/>
        </p:nvPicPr>
        <p:blipFill>
          <a:blip r:embed="rId6"/>
          <a:stretch>
            <a:fillRect/>
          </a:stretch>
        </p:blipFill>
        <p:spPr>
          <a:xfrm>
            <a:off x="9720351" y="575563"/>
            <a:ext cx="1621690" cy="1621690"/>
          </a:xfrm>
          <a:prstGeom prst="rect">
            <a:avLst/>
          </a:prstGeom>
        </p:spPr>
      </p:pic>
    </p:spTree>
    <p:extLst>
      <p:ext uri="{BB962C8B-B14F-4D97-AF65-F5344CB8AC3E}">
        <p14:creationId xmlns:p14="http://schemas.microsoft.com/office/powerpoint/2010/main" val="101153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128D7AC-D0D4-1543-AE4C-A16ECCBE6F5A}"/>
              </a:ext>
            </a:extLst>
          </p:cNvPr>
          <p:cNvSpPr txBox="1">
            <a:spLocks/>
          </p:cNvSpPr>
          <p:nvPr/>
        </p:nvSpPr>
        <p:spPr>
          <a:xfrm>
            <a:off x="282899" y="13127"/>
            <a:ext cx="74241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665F84"/>
                </a:solidFill>
                <a:latin typeface="Arial" panose="020B0604020202020204" pitchFamily="34" charset="0"/>
                <a:ea typeface="Roboto" panose="02000000000000000000" pitchFamily="2" charset="0"/>
                <a:cs typeface="Arial" panose="020B0604020202020204" pitchFamily="34" charset="0"/>
              </a:rPr>
              <a:t>The Transformational System</a:t>
            </a:r>
          </a:p>
        </p:txBody>
      </p:sp>
      <p:sp>
        <p:nvSpPr>
          <p:cNvPr id="2" name="TextBox 1">
            <a:extLst>
              <a:ext uri="{FF2B5EF4-FFF2-40B4-BE49-F238E27FC236}">
                <a16:creationId xmlns:a16="http://schemas.microsoft.com/office/drawing/2014/main" id="{ED2D531B-FD60-7364-38B6-341CA2F616F5}"/>
              </a:ext>
            </a:extLst>
          </p:cNvPr>
          <p:cNvSpPr txBox="1"/>
          <p:nvPr/>
        </p:nvSpPr>
        <p:spPr>
          <a:xfrm>
            <a:off x="467827" y="1401816"/>
            <a:ext cx="7957715" cy="523220"/>
          </a:xfrm>
          <a:prstGeom prst="rect">
            <a:avLst/>
          </a:prstGeom>
          <a:noFill/>
        </p:spPr>
        <p:txBody>
          <a:bodyPr wrap="square" rtlCol="0">
            <a:spAutoFit/>
          </a:bodyPr>
          <a:lstStyle/>
          <a:p>
            <a:r>
              <a:rPr lang="en-US" sz="2800" b="1" dirty="0">
                <a:solidFill>
                  <a:srgbClr val="665F84"/>
                </a:solidFill>
                <a:latin typeface="Arial" panose="020B0604020202020204" pitchFamily="34" charset="0"/>
                <a:cs typeface="Arial" panose="020B0604020202020204" pitchFamily="34" charset="0"/>
              </a:rPr>
              <a:t>Components of an Organization</a:t>
            </a:r>
          </a:p>
        </p:txBody>
      </p:sp>
      <p:sp>
        <p:nvSpPr>
          <p:cNvPr id="3" name="TextBox 2">
            <a:extLst>
              <a:ext uri="{FF2B5EF4-FFF2-40B4-BE49-F238E27FC236}">
                <a16:creationId xmlns:a16="http://schemas.microsoft.com/office/drawing/2014/main" id="{8F0BF91F-5177-C2CA-7C10-E8BBA18864A0}"/>
              </a:ext>
            </a:extLst>
          </p:cNvPr>
          <p:cNvSpPr txBox="1"/>
          <p:nvPr/>
        </p:nvSpPr>
        <p:spPr>
          <a:xfrm>
            <a:off x="467828" y="1925035"/>
            <a:ext cx="984222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Internal Components of a Congregation: </a:t>
            </a:r>
          </a:p>
        </p:txBody>
      </p:sp>
      <p:grpSp>
        <p:nvGrpSpPr>
          <p:cNvPr id="23" name="Group 22">
            <a:extLst>
              <a:ext uri="{FF2B5EF4-FFF2-40B4-BE49-F238E27FC236}">
                <a16:creationId xmlns:a16="http://schemas.microsoft.com/office/drawing/2014/main" id="{8B0D3CFA-CB90-EA31-1694-B0C4F864CA61}"/>
              </a:ext>
            </a:extLst>
          </p:cNvPr>
          <p:cNvGrpSpPr/>
          <p:nvPr/>
        </p:nvGrpSpPr>
        <p:grpSpPr>
          <a:xfrm>
            <a:off x="1575311" y="2549424"/>
            <a:ext cx="8077200" cy="3843754"/>
            <a:chOff x="533400" y="2438400"/>
            <a:chExt cx="8077200" cy="3843754"/>
          </a:xfrm>
        </p:grpSpPr>
        <p:sp>
          <p:nvSpPr>
            <p:cNvPr id="24" name="TextBox 23">
              <a:extLst>
                <a:ext uri="{FF2B5EF4-FFF2-40B4-BE49-F238E27FC236}">
                  <a16:creationId xmlns:a16="http://schemas.microsoft.com/office/drawing/2014/main" id="{FA322AF5-24DD-39D0-59CC-3AE701463B4D}"/>
                </a:ext>
              </a:extLst>
            </p:cNvPr>
            <p:cNvSpPr txBox="1"/>
            <p:nvPr/>
          </p:nvSpPr>
          <p:spPr>
            <a:xfrm>
              <a:off x="2255165" y="2438400"/>
              <a:ext cx="4382254" cy="615553"/>
            </a:xfrm>
            <a:prstGeom prst="rect">
              <a:avLst/>
            </a:prstGeom>
            <a:noFill/>
          </p:spPr>
          <p:txBody>
            <a:bodyPr wrap="none" rtlCol="0">
              <a:spAutoFit/>
            </a:bodyPr>
            <a:lstStyle/>
            <a:p>
              <a:pPr algn="ctr"/>
              <a:r>
                <a:rPr lang="en-US" b="1" dirty="0">
                  <a:solidFill>
                    <a:srgbClr val="8983B2"/>
                  </a:solidFill>
                  <a:latin typeface="Arial"/>
                  <a:cs typeface="Arial"/>
                </a:rPr>
                <a:t>THE CHURCH WITH CHRIST AS HEAD</a:t>
              </a:r>
            </a:p>
            <a:p>
              <a:pPr algn="ctr"/>
              <a:r>
                <a:rPr lang="en-US" sz="1600" b="1" dirty="0">
                  <a:latin typeface="Arial"/>
                  <a:cs typeface="Arial"/>
                </a:rPr>
                <a:t>ORGANISM | ORGANIZATION</a:t>
              </a:r>
            </a:p>
          </p:txBody>
        </p:sp>
        <p:sp>
          <p:nvSpPr>
            <p:cNvPr id="25" name="Right Arrow 24">
              <a:extLst>
                <a:ext uri="{FF2B5EF4-FFF2-40B4-BE49-F238E27FC236}">
                  <a16:creationId xmlns:a16="http://schemas.microsoft.com/office/drawing/2014/main" id="{01E36D92-7FE3-6E5D-2BD8-09559FB50D0D}"/>
                </a:ext>
              </a:extLst>
            </p:cNvPr>
            <p:cNvSpPr/>
            <p:nvPr/>
          </p:nvSpPr>
          <p:spPr>
            <a:xfrm>
              <a:off x="533400" y="4419600"/>
              <a:ext cx="1597023" cy="1176754"/>
            </a:xfrm>
            <a:prstGeom prst="rightArrow">
              <a:avLst/>
            </a:prstGeom>
            <a:solidFill>
              <a:srgbClr val="FECE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5E9F4C4-C772-F686-74CB-936F493C0657}"/>
                </a:ext>
              </a:extLst>
            </p:cNvPr>
            <p:cNvSpPr txBox="1"/>
            <p:nvPr/>
          </p:nvSpPr>
          <p:spPr>
            <a:xfrm>
              <a:off x="533401" y="4715471"/>
              <a:ext cx="925253" cy="584775"/>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People</a:t>
              </a:r>
            </a:p>
            <a:p>
              <a:r>
                <a:rPr lang="en-US" sz="1600" dirty="0">
                  <a:latin typeface="Arial" panose="020B0604020202020204" pitchFamily="34" charset="0"/>
                  <a:cs typeface="Arial" panose="020B0604020202020204" pitchFamily="34" charset="0"/>
                </a:rPr>
                <a:t>entering</a:t>
              </a:r>
            </a:p>
          </p:txBody>
        </p:sp>
        <p:sp>
          <p:nvSpPr>
            <p:cNvPr id="27" name="TextBox 26">
              <a:extLst>
                <a:ext uri="{FF2B5EF4-FFF2-40B4-BE49-F238E27FC236}">
                  <a16:creationId xmlns:a16="http://schemas.microsoft.com/office/drawing/2014/main" id="{50D5F2FF-A69C-A3DC-75D7-20F3573AB6E6}"/>
                </a:ext>
              </a:extLst>
            </p:cNvPr>
            <p:cNvSpPr txBox="1"/>
            <p:nvPr/>
          </p:nvSpPr>
          <p:spPr>
            <a:xfrm>
              <a:off x="781280" y="5661606"/>
              <a:ext cx="880369"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VISION</a:t>
              </a:r>
            </a:p>
          </p:txBody>
        </p:sp>
        <p:pic>
          <p:nvPicPr>
            <p:cNvPr id="28" name="Picture 3" descr="C:\Users\Time Managed\AppData\Local\Microsoft\Windows\Temporary Internet Files\Content.IE5\07VLNAVK\Regular_pentagon.svg[1].png">
              <a:extLst>
                <a:ext uri="{FF2B5EF4-FFF2-40B4-BE49-F238E27FC236}">
                  <a16:creationId xmlns:a16="http://schemas.microsoft.com/office/drawing/2014/main" id="{D17879C2-C7EF-F9EC-5950-5484B56A6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886200"/>
              <a:ext cx="2020668" cy="2020668"/>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Lst>
          </p:spPr>
        </p:pic>
        <p:sp>
          <p:nvSpPr>
            <p:cNvPr id="29" name="Right Arrow 28">
              <a:extLst>
                <a:ext uri="{FF2B5EF4-FFF2-40B4-BE49-F238E27FC236}">
                  <a16:creationId xmlns:a16="http://schemas.microsoft.com/office/drawing/2014/main" id="{6950FF75-90F6-A05C-A749-4CE0240F81C6}"/>
                </a:ext>
              </a:extLst>
            </p:cNvPr>
            <p:cNvSpPr/>
            <p:nvPr/>
          </p:nvSpPr>
          <p:spPr>
            <a:xfrm>
              <a:off x="7013577" y="4419600"/>
              <a:ext cx="1597023" cy="1176754"/>
            </a:xfrm>
            <a:prstGeom prst="rightArrow">
              <a:avLst/>
            </a:prstGeom>
            <a:solidFill>
              <a:srgbClr val="FECE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CD76469-95C8-9CA9-9523-E1036BA9A074}"/>
                </a:ext>
              </a:extLst>
            </p:cNvPr>
            <p:cNvSpPr txBox="1"/>
            <p:nvPr/>
          </p:nvSpPr>
          <p:spPr>
            <a:xfrm>
              <a:off x="7078633" y="4724400"/>
              <a:ext cx="902811" cy="584775"/>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People </a:t>
              </a:r>
            </a:p>
            <a:p>
              <a:r>
                <a:rPr lang="en-US" sz="1600" dirty="0">
                  <a:latin typeface="Arial" panose="020B0604020202020204" pitchFamily="34" charset="0"/>
                  <a:cs typeface="Arial" panose="020B0604020202020204" pitchFamily="34" charset="0"/>
                </a:rPr>
                <a:t>minister</a:t>
              </a:r>
            </a:p>
          </p:txBody>
        </p:sp>
        <p:sp>
          <p:nvSpPr>
            <p:cNvPr id="31" name="TextBox 30">
              <a:extLst>
                <a:ext uri="{FF2B5EF4-FFF2-40B4-BE49-F238E27FC236}">
                  <a16:creationId xmlns:a16="http://schemas.microsoft.com/office/drawing/2014/main" id="{B32DB662-13B8-026A-762C-3546956D5387}"/>
                </a:ext>
              </a:extLst>
            </p:cNvPr>
            <p:cNvSpPr txBox="1"/>
            <p:nvPr/>
          </p:nvSpPr>
          <p:spPr>
            <a:xfrm>
              <a:off x="7078633" y="5740569"/>
              <a:ext cx="1184940"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PURPOSE</a:t>
              </a:r>
            </a:p>
          </p:txBody>
        </p:sp>
        <p:sp>
          <p:nvSpPr>
            <p:cNvPr id="32" name="Oval 31">
              <a:extLst>
                <a:ext uri="{FF2B5EF4-FFF2-40B4-BE49-F238E27FC236}">
                  <a16:creationId xmlns:a16="http://schemas.microsoft.com/office/drawing/2014/main" id="{078E7CEB-4EE3-16A1-0F92-B721BEC98D02}"/>
                </a:ext>
              </a:extLst>
            </p:cNvPr>
            <p:cNvSpPr/>
            <p:nvPr/>
          </p:nvSpPr>
          <p:spPr>
            <a:xfrm>
              <a:off x="2590800" y="3733800"/>
              <a:ext cx="3876040" cy="2345323"/>
            </a:xfrm>
            <a:prstGeom prst="ellipse">
              <a:avLst/>
            </a:prstGeom>
            <a:noFill/>
            <a:ln w="38100">
              <a:solidFill>
                <a:srgbClr val="8983B2">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86BEFDC-9168-B3E3-40E9-5BE6B3B9F35B}"/>
                </a:ext>
              </a:extLst>
            </p:cNvPr>
            <p:cNvSpPr txBox="1"/>
            <p:nvPr/>
          </p:nvSpPr>
          <p:spPr>
            <a:xfrm>
              <a:off x="3777908" y="4694055"/>
              <a:ext cx="1502334"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LEADERSHIP</a:t>
              </a:r>
            </a:p>
          </p:txBody>
        </p:sp>
        <p:sp>
          <p:nvSpPr>
            <p:cNvPr id="34" name="Oval 33">
              <a:extLst>
                <a:ext uri="{FF2B5EF4-FFF2-40B4-BE49-F238E27FC236}">
                  <a16:creationId xmlns:a16="http://schemas.microsoft.com/office/drawing/2014/main" id="{15265075-282C-B2B5-64D6-2FB41B8E7A97}"/>
                </a:ext>
              </a:extLst>
            </p:cNvPr>
            <p:cNvSpPr/>
            <p:nvPr/>
          </p:nvSpPr>
          <p:spPr>
            <a:xfrm>
              <a:off x="3709642" y="3200400"/>
              <a:ext cx="1473300" cy="685800"/>
            </a:xfrm>
            <a:prstGeom prst="ellipse">
              <a:avLst/>
            </a:prstGeom>
            <a:solidFill>
              <a:srgbClr val="8983B2">
                <a:alpha val="25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D81EECA-05DA-A1FF-47B6-5A910880B887}"/>
                </a:ext>
              </a:extLst>
            </p:cNvPr>
            <p:cNvSpPr txBox="1"/>
            <p:nvPr/>
          </p:nvSpPr>
          <p:spPr>
            <a:xfrm>
              <a:off x="3864241" y="3369677"/>
              <a:ext cx="1164101"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Resources</a:t>
              </a:r>
            </a:p>
          </p:txBody>
        </p:sp>
        <p:sp>
          <p:nvSpPr>
            <p:cNvPr id="36" name="Oval 35">
              <a:extLst>
                <a:ext uri="{FF2B5EF4-FFF2-40B4-BE49-F238E27FC236}">
                  <a16:creationId xmlns:a16="http://schemas.microsoft.com/office/drawing/2014/main" id="{250560D2-1A9A-7F2D-3772-BA85DB10D34E}"/>
                </a:ext>
              </a:extLst>
            </p:cNvPr>
            <p:cNvSpPr/>
            <p:nvPr/>
          </p:nvSpPr>
          <p:spPr>
            <a:xfrm>
              <a:off x="1970970" y="4076700"/>
              <a:ext cx="1540717" cy="685800"/>
            </a:xfrm>
            <a:prstGeom prst="ellipse">
              <a:avLst/>
            </a:prstGeom>
            <a:solidFill>
              <a:srgbClr val="8983B2">
                <a:alpha val="25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D6A16A25-1CE3-4B7D-C126-E8826D2DFB88}"/>
                </a:ext>
              </a:extLst>
            </p:cNvPr>
            <p:cNvSpPr txBox="1"/>
            <p:nvPr/>
          </p:nvSpPr>
          <p:spPr>
            <a:xfrm>
              <a:off x="1970970" y="4245977"/>
              <a:ext cx="1608133"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Communication</a:t>
              </a:r>
            </a:p>
          </p:txBody>
        </p:sp>
        <p:sp>
          <p:nvSpPr>
            <p:cNvPr id="38" name="Oval 37">
              <a:extLst>
                <a:ext uri="{FF2B5EF4-FFF2-40B4-BE49-F238E27FC236}">
                  <a16:creationId xmlns:a16="http://schemas.microsoft.com/office/drawing/2014/main" id="{D3E7A9DE-5855-6988-CBB7-EE24F8D4A8E3}"/>
                </a:ext>
              </a:extLst>
            </p:cNvPr>
            <p:cNvSpPr/>
            <p:nvPr/>
          </p:nvSpPr>
          <p:spPr>
            <a:xfrm>
              <a:off x="2304608" y="5596354"/>
              <a:ext cx="1473300" cy="685800"/>
            </a:xfrm>
            <a:prstGeom prst="ellipse">
              <a:avLst/>
            </a:prstGeom>
            <a:solidFill>
              <a:srgbClr val="8983B2">
                <a:alpha val="25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937B3198-CCDE-2E78-1622-0DEACC5B5F9A}"/>
                </a:ext>
              </a:extLst>
            </p:cNvPr>
            <p:cNvSpPr txBox="1"/>
            <p:nvPr/>
          </p:nvSpPr>
          <p:spPr>
            <a:xfrm>
              <a:off x="2533459" y="5765631"/>
              <a:ext cx="971741"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Program</a:t>
              </a:r>
            </a:p>
          </p:txBody>
        </p:sp>
        <p:sp>
          <p:nvSpPr>
            <p:cNvPr id="40" name="Oval 39">
              <a:extLst>
                <a:ext uri="{FF2B5EF4-FFF2-40B4-BE49-F238E27FC236}">
                  <a16:creationId xmlns:a16="http://schemas.microsoft.com/office/drawing/2014/main" id="{7BCA6126-B05D-1349-CC56-F391EC0D49BF}"/>
                </a:ext>
              </a:extLst>
            </p:cNvPr>
            <p:cNvSpPr/>
            <p:nvPr/>
          </p:nvSpPr>
          <p:spPr>
            <a:xfrm>
              <a:off x="5294462" y="5596354"/>
              <a:ext cx="1473300" cy="685800"/>
            </a:xfrm>
            <a:prstGeom prst="ellipse">
              <a:avLst/>
            </a:prstGeom>
            <a:solidFill>
              <a:srgbClr val="8983B2">
                <a:alpha val="25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3DA3073A-2C90-61C4-73E0-19AFE14A8E4C}"/>
                </a:ext>
              </a:extLst>
            </p:cNvPr>
            <p:cNvSpPr txBox="1"/>
            <p:nvPr/>
          </p:nvSpPr>
          <p:spPr>
            <a:xfrm>
              <a:off x="5638800" y="5765631"/>
              <a:ext cx="821059"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People</a:t>
              </a:r>
            </a:p>
          </p:txBody>
        </p:sp>
        <p:sp>
          <p:nvSpPr>
            <p:cNvPr id="42" name="Oval 41">
              <a:extLst>
                <a:ext uri="{FF2B5EF4-FFF2-40B4-BE49-F238E27FC236}">
                  <a16:creationId xmlns:a16="http://schemas.microsoft.com/office/drawing/2014/main" id="{49771241-E24B-CA37-3BCF-A0B2F2EA53D4}"/>
                </a:ext>
              </a:extLst>
            </p:cNvPr>
            <p:cNvSpPr/>
            <p:nvPr/>
          </p:nvSpPr>
          <p:spPr>
            <a:xfrm>
              <a:off x="5657161" y="4008255"/>
              <a:ext cx="1540717" cy="685800"/>
            </a:xfrm>
            <a:prstGeom prst="ellipse">
              <a:avLst/>
            </a:prstGeom>
            <a:solidFill>
              <a:srgbClr val="8983B2">
                <a:alpha val="25199"/>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67952939-A922-93B0-CC6C-6724145FDAE1}"/>
                </a:ext>
              </a:extLst>
            </p:cNvPr>
            <p:cNvSpPr txBox="1"/>
            <p:nvPr/>
          </p:nvSpPr>
          <p:spPr>
            <a:xfrm>
              <a:off x="5915973" y="4177532"/>
              <a:ext cx="1018227"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Structure</a:t>
              </a:r>
            </a:p>
          </p:txBody>
        </p:sp>
      </p:grpSp>
      <p:grpSp>
        <p:nvGrpSpPr>
          <p:cNvPr id="5" name="Group 4">
            <a:extLst>
              <a:ext uri="{FF2B5EF4-FFF2-40B4-BE49-F238E27FC236}">
                <a16:creationId xmlns:a16="http://schemas.microsoft.com/office/drawing/2014/main" id="{2FCB4B11-489B-AB79-FED6-4E18691837AE}"/>
              </a:ext>
            </a:extLst>
          </p:cNvPr>
          <p:cNvGrpSpPr/>
          <p:nvPr/>
        </p:nvGrpSpPr>
        <p:grpSpPr>
          <a:xfrm>
            <a:off x="10366743" y="-457200"/>
            <a:ext cx="1835150" cy="7772400"/>
            <a:chOff x="10366743" y="-457200"/>
            <a:chExt cx="1835150" cy="7772400"/>
          </a:xfrm>
        </p:grpSpPr>
        <p:pic>
          <p:nvPicPr>
            <p:cNvPr id="6" name="Picture 5">
              <a:extLst>
                <a:ext uri="{FF2B5EF4-FFF2-40B4-BE49-F238E27FC236}">
                  <a16:creationId xmlns:a16="http://schemas.microsoft.com/office/drawing/2014/main" id="{8E725F06-53C1-1CEE-C7B4-0FE5B515B33F}"/>
                </a:ext>
              </a:extLst>
            </p:cNvPr>
            <p:cNvPicPr>
              <a:picLocks noChangeAspect="1"/>
            </p:cNvPicPr>
            <p:nvPr/>
          </p:nvPicPr>
          <p:blipFill>
            <a:blip r:embed="rId4"/>
            <a:stretch>
              <a:fillRect/>
            </a:stretch>
          </p:blipFill>
          <p:spPr>
            <a:xfrm rot="16200000">
              <a:off x="7398118" y="2511425"/>
              <a:ext cx="7772400" cy="1835150"/>
            </a:xfrm>
            <a:prstGeom prst="rect">
              <a:avLst/>
            </a:prstGeom>
          </p:spPr>
        </p:pic>
        <p:pic>
          <p:nvPicPr>
            <p:cNvPr id="8" name="Picture 7" descr="Icon&#10;&#10;Description automatically generated">
              <a:extLst>
                <a:ext uri="{FF2B5EF4-FFF2-40B4-BE49-F238E27FC236}">
                  <a16:creationId xmlns:a16="http://schemas.microsoft.com/office/drawing/2014/main" id="{4D8246EB-F9DD-585F-5707-085F0EE26B4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116895" y="5774275"/>
              <a:ext cx="835547" cy="826331"/>
            </a:xfrm>
            <a:prstGeom prst="rect">
              <a:avLst/>
            </a:prstGeom>
          </p:spPr>
        </p:pic>
      </p:grpSp>
      <p:sp>
        <p:nvSpPr>
          <p:cNvPr id="7" name="Oval 6">
            <a:extLst>
              <a:ext uri="{FF2B5EF4-FFF2-40B4-BE49-F238E27FC236}">
                <a16:creationId xmlns:a16="http://schemas.microsoft.com/office/drawing/2014/main" id="{A0272867-C834-92AC-9D90-B2DF6E9A84B7}"/>
              </a:ext>
            </a:extLst>
          </p:cNvPr>
          <p:cNvSpPr/>
          <p:nvPr/>
        </p:nvSpPr>
        <p:spPr>
          <a:xfrm>
            <a:off x="9626482" y="434366"/>
            <a:ext cx="1885030" cy="188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496F9DE-8C8F-C8F9-56B1-B2F07824F6C8}"/>
              </a:ext>
            </a:extLst>
          </p:cNvPr>
          <p:cNvPicPr>
            <a:picLocks noChangeAspect="1"/>
          </p:cNvPicPr>
          <p:nvPr/>
        </p:nvPicPr>
        <p:blipFill>
          <a:blip r:embed="rId6"/>
          <a:stretch>
            <a:fillRect/>
          </a:stretch>
        </p:blipFill>
        <p:spPr>
          <a:xfrm>
            <a:off x="9762910" y="576423"/>
            <a:ext cx="1600915" cy="1600915"/>
          </a:xfrm>
          <a:prstGeom prst="rect">
            <a:avLst/>
          </a:prstGeom>
        </p:spPr>
      </p:pic>
      <p:pic>
        <p:nvPicPr>
          <p:cNvPr id="15" name="Picture 14">
            <a:extLst>
              <a:ext uri="{FF2B5EF4-FFF2-40B4-BE49-F238E27FC236}">
                <a16:creationId xmlns:a16="http://schemas.microsoft.com/office/drawing/2014/main" id="{E9EA8D8F-35DE-7C32-E066-1A8C9A774AA0}"/>
              </a:ext>
            </a:extLst>
          </p:cNvPr>
          <p:cNvPicPr>
            <a:picLocks noChangeAspect="1"/>
          </p:cNvPicPr>
          <p:nvPr/>
        </p:nvPicPr>
        <p:blipFill>
          <a:blip r:embed="rId7"/>
          <a:stretch>
            <a:fillRect/>
          </a:stretch>
        </p:blipFill>
        <p:spPr>
          <a:xfrm>
            <a:off x="9750627" y="576422"/>
            <a:ext cx="1603737" cy="1603737"/>
          </a:xfrm>
          <a:prstGeom prst="rect">
            <a:avLst/>
          </a:prstGeom>
        </p:spPr>
      </p:pic>
      <p:pic>
        <p:nvPicPr>
          <p:cNvPr id="17" name="Picture 16">
            <a:extLst>
              <a:ext uri="{FF2B5EF4-FFF2-40B4-BE49-F238E27FC236}">
                <a16:creationId xmlns:a16="http://schemas.microsoft.com/office/drawing/2014/main" id="{BB9290F4-C751-9C97-7D51-4E3453964201}"/>
              </a:ext>
            </a:extLst>
          </p:cNvPr>
          <p:cNvPicPr>
            <a:picLocks noChangeAspect="1"/>
          </p:cNvPicPr>
          <p:nvPr/>
        </p:nvPicPr>
        <p:blipFill>
          <a:blip r:embed="rId8"/>
          <a:stretch>
            <a:fillRect/>
          </a:stretch>
        </p:blipFill>
        <p:spPr>
          <a:xfrm>
            <a:off x="201846" y="957184"/>
            <a:ext cx="2746929" cy="324076"/>
          </a:xfrm>
          <a:prstGeom prst="rect">
            <a:avLst/>
          </a:prstGeom>
        </p:spPr>
      </p:pic>
    </p:spTree>
    <p:extLst>
      <p:ext uri="{BB962C8B-B14F-4D97-AF65-F5344CB8AC3E}">
        <p14:creationId xmlns:p14="http://schemas.microsoft.com/office/powerpoint/2010/main" val="309362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edge">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2EC8A98-7BC5-F1E4-D7DF-66E9BE494035}"/>
              </a:ext>
            </a:extLst>
          </p:cNvPr>
          <p:cNvGrpSpPr/>
          <p:nvPr/>
        </p:nvGrpSpPr>
        <p:grpSpPr>
          <a:xfrm>
            <a:off x="1134439" y="881935"/>
            <a:ext cx="9262497" cy="5865632"/>
            <a:chOff x="533400" y="1600200"/>
            <a:chExt cx="8077200" cy="5115023"/>
          </a:xfrm>
        </p:grpSpPr>
        <p:grpSp>
          <p:nvGrpSpPr>
            <p:cNvPr id="5" name="Group 4">
              <a:extLst>
                <a:ext uri="{FF2B5EF4-FFF2-40B4-BE49-F238E27FC236}">
                  <a16:creationId xmlns:a16="http://schemas.microsoft.com/office/drawing/2014/main" id="{2478D567-1730-0C81-F50A-636BE0BE041F}"/>
                </a:ext>
              </a:extLst>
            </p:cNvPr>
            <p:cNvGrpSpPr/>
            <p:nvPr/>
          </p:nvGrpSpPr>
          <p:grpSpPr>
            <a:xfrm>
              <a:off x="533400" y="1600200"/>
              <a:ext cx="6030862" cy="993048"/>
              <a:chOff x="533400" y="1600200"/>
              <a:chExt cx="6030862" cy="993048"/>
            </a:xfrm>
          </p:grpSpPr>
          <p:sp>
            <p:nvSpPr>
              <p:cNvPr id="62" name="TextBox 61">
                <a:extLst>
                  <a:ext uri="{FF2B5EF4-FFF2-40B4-BE49-F238E27FC236}">
                    <a16:creationId xmlns:a16="http://schemas.microsoft.com/office/drawing/2014/main" id="{9CB97165-6C14-3176-8E5F-F6E2904F8E3A}"/>
                  </a:ext>
                </a:extLst>
              </p:cNvPr>
              <p:cNvSpPr txBox="1"/>
              <p:nvPr/>
            </p:nvSpPr>
            <p:spPr>
              <a:xfrm>
                <a:off x="2328321" y="1600200"/>
                <a:ext cx="4235941" cy="993048"/>
              </a:xfrm>
              <a:prstGeom prst="rect">
                <a:avLst/>
              </a:prstGeom>
              <a:noFill/>
            </p:spPr>
            <p:txBody>
              <a:bodyPr wrap="none" rtlCol="0">
                <a:spAutoFit/>
              </a:bodyPr>
              <a:lstStyle/>
              <a:p>
                <a:pPr algn="ctr"/>
                <a:r>
                  <a:rPr lang="en-US" sz="2000" b="1" dirty="0">
                    <a:solidFill>
                      <a:srgbClr val="665F84"/>
                    </a:solidFill>
                    <a:latin typeface="Arial"/>
                    <a:cs typeface="Arial"/>
                  </a:rPr>
                  <a:t>THE CHURCH WITH CHRIST AS HEAD</a:t>
                </a:r>
              </a:p>
              <a:p>
                <a:pPr algn="ctr"/>
                <a:r>
                  <a:rPr lang="en-US" sz="1600" b="1" dirty="0">
                    <a:latin typeface="Arial"/>
                    <a:cs typeface="Arial"/>
                  </a:rPr>
                  <a:t>ORGANISM | ORGANIZATION</a:t>
                </a:r>
              </a:p>
              <a:p>
                <a:pPr algn="ctr"/>
                <a:r>
                  <a:rPr lang="en-US" sz="1600" b="1" dirty="0">
                    <a:latin typeface="Arial"/>
                    <a:cs typeface="Arial"/>
                  </a:rPr>
                  <a:t>LOCATION</a:t>
                </a:r>
              </a:p>
              <a:p>
                <a:pPr algn="ctr"/>
                <a:endParaRPr lang="en-US" sz="1600" dirty="0">
                  <a:latin typeface="Arial"/>
                  <a:cs typeface="Arial"/>
                </a:endParaRPr>
              </a:p>
            </p:txBody>
          </p:sp>
          <p:sp>
            <p:nvSpPr>
              <p:cNvPr id="64" name="Rectangle 63">
                <a:extLst>
                  <a:ext uri="{FF2B5EF4-FFF2-40B4-BE49-F238E27FC236}">
                    <a16:creationId xmlns:a16="http://schemas.microsoft.com/office/drawing/2014/main" id="{E714A3C4-0048-076E-EA4A-4C84E87D4C9B}"/>
                  </a:ext>
                </a:extLst>
              </p:cNvPr>
              <p:cNvSpPr/>
              <p:nvPr/>
            </p:nvSpPr>
            <p:spPr>
              <a:xfrm>
                <a:off x="533400" y="2133600"/>
                <a:ext cx="1616661" cy="369332"/>
              </a:xfrm>
              <a:prstGeom prst="rect">
                <a:avLst/>
              </a:prstGeom>
            </p:spPr>
            <p:txBody>
              <a:bodyPr wrap="none">
                <a:spAutoFit/>
              </a:bodyPr>
              <a:lstStyle/>
              <a:p>
                <a:r>
                  <a:rPr lang="en-US" b="1" dirty="0"/>
                  <a:t>God’s Kingdom</a:t>
                </a:r>
                <a:endParaRPr lang="en-US" dirty="0"/>
              </a:p>
            </p:txBody>
          </p:sp>
        </p:grpSp>
        <p:grpSp>
          <p:nvGrpSpPr>
            <p:cNvPr id="6" name="Group 5">
              <a:extLst>
                <a:ext uri="{FF2B5EF4-FFF2-40B4-BE49-F238E27FC236}">
                  <a16:creationId xmlns:a16="http://schemas.microsoft.com/office/drawing/2014/main" id="{F7DE618A-008E-D6CF-9005-D828AF3C7289}"/>
                </a:ext>
              </a:extLst>
            </p:cNvPr>
            <p:cNvGrpSpPr/>
            <p:nvPr/>
          </p:nvGrpSpPr>
          <p:grpSpPr>
            <a:xfrm>
              <a:off x="533400" y="2514600"/>
              <a:ext cx="8077200" cy="4200623"/>
              <a:chOff x="533400" y="2514600"/>
              <a:chExt cx="8077200" cy="4200623"/>
            </a:xfrm>
          </p:grpSpPr>
          <p:sp>
            <p:nvSpPr>
              <p:cNvPr id="8" name="Right Arrow 7">
                <a:extLst>
                  <a:ext uri="{FF2B5EF4-FFF2-40B4-BE49-F238E27FC236}">
                    <a16:creationId xmlns:a16="http://schemas.microsoft.com/office/drawing/2014/main" id="{D228097F-45BF-8540-0C7D-E9D317AF4A0E}"/>
                  </a:ext>
                </a:extLst>
              </p:cNvPr>
              <p:cNvSpPr/>
              <p:nvPr/>
            </p:nvSpPr>
            <p:spPr>
              <a:xfrm>
                <a:off x="7013577" y="3733800"/>
                <a:ext cx="1597023" cy="1176754"/>
              </a:xfrm>
              <a:prstGeom prst="rightArrow">
                <a:avLst/>
              </a:prstGeom>
              <a:solidFill>
                <a:srgbClr val="FECE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DD93EE8-6C9F-63D4-0BAC-4A613BC37699}"/>
                  </a:ext>
                </a:extLst>
              </p:cNvPr>
              <p:cNvGrpSpPr/>
              <p:nvPr/>
            </p:nvGrpSpPr>
            <p:grpSpPr>
              <a:xfrm>
                <a:off x="533400" y="2514600"/>
                <a:ext cx="7730173" cy="4200623"/>
                <a:chOff x="533400" y="2709446"/>
                <a:chExt cx="7730173" cy="4200623"/>
              </a:xfrm>
            </p:grpSpPr>
            <p:sp>
              <p:nvSpPr>
                <p:cNvPr id="11" name="Right Arrow 10">
                  <a:extLst>
                    <a:ext uri="{FF2B5EF4-FFF2-40B4-BE49-F238E27FC236}">
                      <a16:creationId xmlns:a16="http://schemas.microsoft.com/office/drawing/2014/main" id="{63526215-9AB4-08D0-5FA9-F81EBAE0BB68}"/>
                    </a:ext>
                  </a:extLst>
                </p:cNvPr>
                <p:cNvSpPr/>
                <p:nvPr/>
              </p:nvSpPr>
              <p:spPr>
                <a:xfrm>
                  <a:off x="533400" y="3928646"/>
                  <a:ext cx="1597023" cy="1176754"/>
                </a:xfrm>
                <a:prstGeom prst="rightArrow">
                  <a:avLst/>
                </a:prstGeom>
                <a:solidFill>
                  <a:srgbClr val="FECE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63307BC-0C53-5308-CADF-76EAF57B8D6B}"/>
                    </a:ext>
                  </a:extLst>
                </p:cNvPr>
                <p:cNvSpPr txBox="1"/>
                <p:nvPr/>
              </p:nvSpPr>
              <p:spPr>
                <a:xfrm>
                  <a:off x="533401" y="4224517"/>
                  <a:ext cx="925253" cy="584775"/>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People</a:t>
                  </a:r>
                </a:p>
                <a:p>
                  <a:r>
                    <a:rPr lang="en-US" sz="1600" dirty="0">
                      <a:latin typeface="Arial" panose="020B0604020202020204" pitchFamily="34" charset="0"/>
                      <a:cs typeface="Arial" panose="020B0604020202020204" pitchFamily="34" charset="0"/>
                    </a:rPr>
                    <a:t>entering</a:t>
                  </a:r>
                </a:p>
              </p:txBody>
            </p:sp>
            <p:sp>
              <p:nvSpPr>
                <p:cNvPr id="13" name="TextBox 12">
                  <a:extLst>
                    <a:ext uri="{FF2B5EF4-FFF2-40B4-BE49-F238E27FC236}">
                      <a16:creationId xmlns:a16="http://schemas.microsoft.com/office/drawing/2014/main" id="{DDC2A483-9E5D-A281-A698-154DB2425F86}"/>
                    </a:ext>
                  </a:extLst>
                </p:cNvPr>
                <p:cNvSpPr txBox="1"/>
                <p:nvPr/>
              </p:nvSpPr>
              <p:spPr>
                <a:xfrm>
                  <a:off x="781280" y="5170652"/>
                  <a:ext cx="880369"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VISION</a:t>
                  </a:r>
                </a:p>
              </p:txBody>
            </p:sp>
            <p:pic>
              <p:nvPicPr>
                <p:cNvPr id="14" name="Picture 3" descr="C:\Users\Time Managed\AppData\Local\Microsoft\Windows\Temporary Internet Files\Content.IE5\07VLNAVK\Regular_pentagon.svg[1].png">
                  <a:extLst>
                    <a:ext uri="{FF2B5EF4-FFF2-40B4-BE49-F238E27FC236}">
                      <a16:creationId xmlns:a16="http://schemas.microsoft.com/office/drawing/2014/main" id="{7D393446-0502-AEBF-F4CD-08F0CBC08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395246"/>
                  <a:ext cx="2020668" cy="2020668"/>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1F3BEBC-97B9-8B1E-4392-257AEAC5FC19}"/>
                    </a:ext>
                  </a:extLst>
                </p:cNvPr>
                <p:cNvSpPr txBox="1"/>
                <p:nvPr/>
              </p:nvSpPr>
              <p:spPr>
                <a:xfrm>
                  <a:off x="7078633" y="4233446"/>
                  <a:ext cx="902811" cy="584775"/>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People </a:t>
                  </a:r>
                </a:p>
                <a:p>
                  <a:r>
                    <a:rPr lang="en-US" sz="1600" dirty="0">
                      <a:latin typeface="Arial" panose="020B0604020202020204" pitchFamily="34" charset="0"/>
                      <a:cs typeface="Arial" panose="020B0604020202020204" pitchFamily="34" charset="0"/>
                    </a:rPr>
                    <a:t>minister</a:t>
                  </a:r>
                </a:p>
              </p:txBody>
            </p:sp>
            <p:sp>
              <p:nvSpPr>
                <p:cNvPr id="16" name="TextBox 15">
                  <a:extLst>
                    <a:ext uri="{FF2B5EF4-FFF2-40B4-BE49-F238E27FC236}">
                      <a16:creationId xmlns:a16="http://schemas.microsoft.com/office/drawing/2014/main" id="{17E3EF06-7EC0-980A-626A-F9575B6517C7}"/>
                    </a:ext>
                  </a:extLst>
                </p:cNvPr>
                <p:cNvSpPr txBox="1"/>
                <p:nvPr/>
              </p:nvSpPr>
              <p:spPr>
                <a:xfrm>
                  <a:off x="7078633" y="5249615"/>
                  <a:ext cx="11849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PURPOSE</a:t>
                  </a:r>
                </a:p>
              </p:txBody>
            </p:sp>
            <p:sp>
              <p:nvSpPr>
                <p:cNvPr id="17" name="Oval 16">
                  <a:extLst>
                    <a:ext uri="{FF2B5EF4-FFF2-40B4-BE49-F238E27FC236}">
                      <a16:creationId xmlns:a16="http://schemas.microsoft.com/office/drawing/2014/main" id="{EDB34B30-606C-AE70-1784-8F71372509AF}"/>
                    </a:ext>
                  </a:extLst>
                </p:cNvPr>
                <p:cNvSpPr/>
                <p:nvPr/>
              </p:nvSpPr>
              <p:spPr>
                <a:xfrm>
                  <a:off x="2590800" y="3242846"/>
                  <a:ext cx="3876040" cy="2345323"/>
                </a:xfrm>
                <a:prstGeom prst="ellipse">
                  <a:avLst/>
                </a:prstGeom>
                <a:noFill/>
                <a:ln w="38100">
                  <a:solidFill>
                    <a:srgbClr val="8983B2">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8F9AE4D-BDA2-DC25-63C0-274F163984C0}"/>
                    </a:ext>
                  </a:extLst>
                </p:cNvPr>
                <p:cNvSpPr txBox="1"/>
                <p:nvPr/>
              </p:nvSpPr>
              <p:spPr>
                <a:xfrm>
                  <a:off x="3814277" y="4302738"/>
                  <a:ext cx="1473299" cy="295230"/>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LEADERSHIP</a:t>
                  </a:r>
                </a:p>
              </p:txBody>
            </p:sp>
            <p:sp>
              <p:nvSpPr>
                <p:cNvPr id="19" name="Oval 18">
                  <a:extLst>
                    <a:ext uri="{FF2B5EF4-FFF2-40B4-BE49-F238E27FC236}">
                      <a16:creationId xmlns:a16="http://schemas.microsoft.com/office/drawing/2014/main" id="{2666DDCC-08F9-2DAE-1823-AC2BC8184619}"/>
                    </a:ext>
                  </a:extLst>
                </p:cNvPr>
                <p:cNvSpPr/>
                <p:nvPr/>
              </p:nvSpPr>
              <p:spPr>
                <a:xfrm>
                  <a:off x="3709642" y="2709446"/>
                  <a:ext cx="1473300" cy="685800"/>
                </a:xfrm>
                <a:prstGeom prst="ellipse">
                  <a:avLst/>
                </a:prstGeom>
                <a:solidFill>
                  <a:srgbClr val="8983B2">
                    <a:alpha val="25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6714DDF-2D07-2623-9167-E6C1083A2A0C}"/>
                    </a:ext>
                  </a:extLst>
                </p:cNvPr>
                <p:cNvSpPr txBox="1"/>
                <p:nvPr/>
              </p:nvSpPr>
              <p:spPr>
                <a:xfrm>
                  <a:off x="3938725" y="2878723"/>
                  <a:ext cx="1015133" cy="295230"/>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Resources</a:t>
                  </a:r>
                </a:p>
              </p:txBody>
            </p:sp>
            <p:sp>
              <p:nvSpPr>
                <p:cNvPr id="44" name="Oval 43">
                  <a:extLst>
                    <a:ext uri="{FF2B5EF4-FFF2-40B4-BE49-F238E27FC236}">
                      <a16:creationId xmlns:a16="http://schemas.microsoft.com/office/drawing/2014/main" id="{08C171C3-E846-3A3B-E0CD-59484D161010}"/>
                    </a:ext>
                  </a:extLst>
                </p:cNvPr>
                <p:cNvSpPr/>
                <p:nvPr/>
              </p:nvSpPr>
              <p:spPr>
                <a:xfrm>
                  <a:off x="1970970" y="3585746"/>
                  <a:ext cx="1540717" cy="685800"/>
                </a:xfrm>
                <a:prstGeom prst="ellipse">
                  <a:avLst/>
                </a:prstGeom>
                <a:solidFill>
                  <a:srgbClr val="8983B2">
                    <a:alpha val="25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7273877A-0AD7-F798-A106-9D69F7FFFD91}"/>
                    </a:ext>
                  </a:extLst>
                </p:cNvPr>
                <p:cNvSpPr txBox="1"/>
                <p:nvPr/>
              </p:nvSpPr>
              <p:spPr>
                <a:xfrm>
                  <a:off x="2017518" y="3755022"/>
                  <a:ext cx="1458692" cy="295230"/>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Communication</a:t>
                  </a:r>
                </a:p>
              </p:txBody>
            </p:sp>
            <p:sp>
              <p:nvSpPr>
                <p:cNvPr id="48" name="Oval 47">
                  <a:extLst>
                    <a:ext uri="{FF2B5EF4-FFF2-40B4-BE49-F238E27FC236}">
                      <a16:creationId xmlns:a16="http://schemas.microsoft.com/office/drawing/2014/main" id="{5C40F331-CEA5-5202-8D36-1A4B88A16590}"/>
                    </a:ext>
                  </a:extLst>
                </p:cNvPr>
                <p:cNvSpPr/>
                <p:nvPr/>
              </p:nvSpPr>
              <p:spPr>
                <a:xfrm>
                  <a:off x="2304608" y="4953000"/>
                  <a:ext cx="1473300" cy="685800"/>
                </a:xfrm>
                <a:prstGeom prst="ellipse">
                  <a:avLst/>
                </a:prstGeom>
                <a:solidFill>
                  <a:srgbClr val="8983B2">
                    <a:alpha val="25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2CC2F75B-650B-8404-4129-629C3B9C9940}"/>
                    </a:ext>
                  </a:extLst>
                </p:cNvPr>
                <p:cNvSpPr txBox="1"/>
                <p:nvPr/>
              </p:nvSpPr>
              <p:spPr>
                <a:xfrm>
                  <a:off x="2595635" y="5122277"/>
                  <a:ext cx="847389" cy="295230"/>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Program</a:t>
                  </a:r>
                </a:p>
              </p:txBody>
            </p:sp>
            <p:sp>
              <p:nvSpPr>
                <p:cNvPr id="50" name="Oval 49">
                  <a:extLst>
                    <a:ext uri="{FF2B5EF4-FFF2-40B4-BE49-F238E27FC236}">
                      <a16:creationId xmlns:a16="http://schemas.microsoft.com/office/drawing/2014/main" id="{7E7852B1-E8E4-3F64-309D-FB1165CE813F}"/>
                    </a:ext>
                  </a:extLst>
                </p:cNvPr>
                <p:cNvSpPr/>
                <p:nvPr/>
              </p:nvSpPr>
              <p:spPr>
                <a:xfrm>
                  <a:off x="5294462" y="4953000"/>
                  <a:ext cx="1473300" cy="685800"/>
                </a:xfrm>
                <a:prstGeom prst="ellipse">
                  <a:avLst/>
                </a:prstGeom>
                <a:solidFill>
                  <a:srgbClr val="8983B2">
                    <a:alpha val="25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F19F98D6-EBCE-2C3E-138C-18A4D8FA4DB2}"/>
                    </a:ext>
                  </a:extLst>
                </p:cNvPr>
                <p:cNvSpPr txBox="1"/>
                <p:nvPr/>
              </p:nvSpPr>
              <p:spPr>
                <a:xfrm>
                  <a:off x="5691334" y="5122277"/>
                  <a:ext cx="715990" cy="295230"/>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People</a:t>
                  </a:r>
                </a:p>
              </p:txBody>
            </p:sp>
            <p:sp>
              <p:nvSpPr>
                <p:cNvPr id="52" name="Oval 51">
                  <a:extLst>
                    <a:ext uri="{FF2B5EF4-FFF2-40B4-BE49-F238E27FC236}">
                      <a16:creationId xmlns:a16="http://schemas.microsoft.com/office/drawing/2014/main" id="{FC9E13F9-F969-262D-01EE-F675BE2C667C}"/>
                    </a:ext>
                  </a:extLst>
                </p:cNvPr>
                <p:cNvSpPr/>
                <p:nvPr/>
              </p:nvSpPr>
              <p:spPr>
                <a:xfrm>
                  <a:off x="5657161" y="3517301"/>
                  <a:ext cx="1540717" cy="685800"/>
                </a:xfrm>
                <a:prstGeom prst="ellipse">
                  <a:avLst/>
                </a:prstGeom>
                <a:solidFill>
                  <a:srgbClr val="8983B2">
                    <a:alpha val="25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8496CF22-6E3C-5CE3-D101-4390A733AA18}"/>
                    </a:ext>
                  </a:extLst>
                </p:cNvPr>
                <p:cNvSpPr txBox="1"/>
                <p:nvPr/>
              </p:nvSpPr>
              <p:spPr>
                <a:xfrm>
                  <a:off x="5981122" y="3686578"/>
                  <a:ext cx="887927" cy="295230"/>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Structure</a:t>
                  </a:r>
                </a:p>
              </p:txBody>
            </p:sp>
            <p:sp>
              <p:nvSpPr>
                <p:cNvPr id="54" name="Rectangle 53">
                  <a:extLst>
                    <a:ext uri="{FF2B5EF4-FFF2-40B4-BE49-F238E27FC236}">
                      <a16:creationId xmlns:a16="http://schemas.microsoft.com/office/drawing/2014/main" id="{BE0AB3C1-5878-8A42-001C-17BC3B345179}"/>
                    </a:ext>
                  </a:extLst>
                </p:cNvPr>
                <p:cNvSpPr/>
                <p:nvPr/>
              </p:nvSpPr>
              <p:spPr>
                <a:xfrm>
                  <a:off x="2279070" y="3108929"/>
                  <a:ext cx="1436956" cy="322070"/>
                </a:xfrm>
                <a:prstGeom prst="rect">
                  <a:avLst/>
                </a:prstGeom>
              </p:spPr>
              <p:txBody>
                <a:bodyPr wrap="none">
                  <a:spAutoFit/>
                </a:bodyPr>
                <a:lstStyle/>
                <a:p>
                  <a:r>
                    <a:rPr lang="en-US" b="1" dirty="0">
                      <a:solidFill>
                        <a:srgbClr val="8983B2"/>
                      </a:solidFill>
                    </a:rPr>
                    <a:t>Transformation</a:t>
                  </a:r>
                  <a:endParaRPr lang="en-US" dirty="0">
                    <a:solidFill>
                      <a:srgbClr val="8983B2"/>
                    </a:solidFill>
                  </a:endParaRPr>
                </a:p>
              </p:txBody>
            </p:sp>
            <p:sp>
              <p:nvSpPr>
                <p:cNvPr id="56" name="Right Arrow 55">
                  <a:extLst>
                    <a:ext uri="{FF2B5EF4-FFF2-40B4-BE49-F238E27FC236}">
                      <a16:creationId xmlns:a16="http://schemas.microsoft.com/office/drawing/2014/main" id="{79B2A2F5-9F74-EC07-8AE4-82E5C23791AC}"/>
                    </a:ext>
                  </a:extLst>
                </p:cNvPr>
                <p:cNvSpPr/>
                <p:nvPr/>
              </p:nvSpPr>
              <p:spPr>
                <a:xfrm rot="16200000">
                  <a:off x="917291" y="5657347"/>
                  <a:ext cx="525749" cy="387394"/>
                </a:xfrm>
                <a:prstGeom prst="rightArrow">
                  <a:avLst/>
                </a:prstGeom>
                <a:solidFill>
                  <a:srgbClr val="FECE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a:extLst>
                    <a:ext uri="{FF2B5EF4-FFF2-40B4-BE49-F238E27FC236}">
                      <a16:creationId xmlns:a16="http://schemas.microsoft.com/office/drawing/2014/main" id="{56BC6662-44D2-D40B-2971-C711B1A69D0C}"/>
                    </a:ext>
                  </a:extLst>
                </p:cNvPr>
                <p:cNvSpPr/>
                <p:nvPr/>
              </p:nvSpPr>
              <p:spPr>
                <a:xfrm rot="10800000">
                  <a:off x="1170807" y="6153343"/>
                  <a:ext cx="525749" cy="387394"/>
                </a:xfrm>
                <a:prstGeom prst="rightArrow">
                  <a:avLst/>
                </a:prstGeom>
                <a:solidFill>
                  <a:srgbClr val="FECE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Arrow 57">
                  <a:extLst>
                    <a:ext uri="{FF2B5EF4-FFF2-40B4-BE49-F238E27FC236}">
                      <a16:creationId xmlns:a16="http://schemas.microsoft.com/office/drawing/2014/main" id="{C891216D-67B5-C35A-67E1-165F8F927E05}"/>
                    </a:ext>
                  </a:extLst>
                </p:cNvPr>
                <p:cNvSpPr/>
                <p:nvPr/>
              </p:nvSpPr>
              <p:spPr>
                <a:xfrm rot="5400000">
                  <a:off x="7355517" y="5696772"/>
                  <a:ext cx="525749" cy="387394"/>
                </a:xfrm>
                <a:prstGeom prst="rightArrow">
                  <a:avLst/>
                </a:prstGeom>
                <a:solidFill>
                  <a:srgbClr val="FECE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Arrow 58">
                  <a:extLst>
                    <a:ext uri="{FF2B5EF4-FFF2-40B4-BE49-F238E27FC236}">
                      <a16:creationId xmlns:a16="http://schemas.microsoft.com/office/drawing/2014/main" id="{725980C5-14E5-BC86-F533-8AF46BCF754E}"/>
                    </a:ext>
                  </a:extLst>
                </p:cNvPr>
                <p:cNvSpPr/>
                <p:nvPr/>
              </p:nvSpPr>
              <p:spPr>
                <a:xfrm rot="10800000">
                  <a:off x="7246651" y="6168456"/>
                  <a:ext cx="525749" cy="387394"/>
                </a:xfrm>
                <a:prstGeom prst="rightArrow">
                  <a:avLst/>
                </a:prstGeom>
                <a:solidFill>
                  <a:srgbClr val="FECE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8D00260-5F34-39DE-B641-C10EAD5D69B2}"/>
                    </a:ext>
                  </a:extLst>
                </p:cNvPr>
                <p:cNvSpPr txBox="1"/>
                <p:nvPr/>
              </p:nvSpPr>
              <p:spPr>
                <a:xfrm>
                  <a:off x="2082278" y="5762108"/>
                  <a:ext cx="5211683" cy="1107996"/>
                </a:xfrm>
                <a:prstGeom prst="rect">
                  <a:avLst/>
                </a:prstGeom>
                <a:noFill/>
              </p:spPr>
              <p:txBody>
                <a:bodyPr wrap="none" rtlCol="0">
                  <a:spAutoFit/>
                </a:bodyPr>
                <a:lstStyle/>
                <a:p>
                  <a:pPr algn="ctr"/>
                  <a:r>
                    <a:rPr lang="en-US" sz="1400" b="1" dirty="0">
                      <a:solidFill>
                        <a:srgbClr val="8983B2"/>
                      </a:solidFill>
                      <a:latin typeface="Arial"/>
                      <a:cs typeface="Arial"/>
                    </a:rPr>
                    <a:t>ORGANIZATION HISTORY | CENTRAL MINISTRY VALUES</a:t>
                  </a:r>
                </a:p>
                <a:p>
                  <a:pPr algn="ctr"/>
                  <a:r>
                    <a:rPr lang="en-US" sz="1200" dirty="0">
                      <a:latin typeface="Arial"/>
                      <a:cs typeface="Arial"/>
                    </a:rPr>
                    <a:t>FLOW OF PEOPLE | ENFOLD – BUILD – EQUIP – MOBILIZE</a:t>
                  </a:r>
                </a:p>
                <a:p>
                  <a:pPr algn="ctr"/>
                  <a:r>
                    <a:rPr lang="en-US" sz="1200" dirty="0">
                      <a:latin typeface="Arial"/>
                      <a:cs typeface="Arial"/>
                    </a:rPr>
                    <a:t>SPIRITUAL FORMATION | CHILDREN AND ADULTS</a:t>
                  </a:r>
                </a:p>
                <a:p>
                  <a:pPr algn="ctr"/>
                  <a:r>
                    <a:rPr lang="en-US" sz="1200" dirty="0">
                      <a:latin typeface="Arial"/>
                      <a:cs typeface="Arial"/>
                    </a:rPr>
                    <a:t>ANNUAL PLANNING CYCLE | PLANNING – EVALUATION – CALENDAR</a:t>
                  </a:r>
                </a:p>
                <a:p>
                  <a:pPr algn="ctr"/>
                  <a:endParaRPr lang="en-US" sz="1600" dirty="0">
                    <a:latin typeface="Arial"/>
                    <a:cs typeface="Arial"/>
                  </a:endParaRPr>
                </a:p>
              </p:txBody>
            </p:sp>
            <p:sp>
              <p:nvSpPr>
                <p:cNvPr id="61" name="Rectangle 60">
                  <a:extLst>
                    <a:ext uri="{FF2B5EF4-FFF2-40B4-BE49-F238E27FC236}">
                      <a16:creationId xmlns:a16="http://schemas.microsoft.com/office/drawing/2014/main" id="{DF1710C1-F8FA-796C-7857-209DAEF59AC0}"/>
                    </a:ext>
                  </a:extLst>
                </p:cNvPr>
                <p:cNvSpPr/>
                <p:nvPr/>
              </p:nvSpPr>
              <p:spPr>
                <a:xfrm>
                  <a:off x="3344050" y="6540737"/>
                  <a:ext cx="3147053" cy="369332"/>
                </a:xfrm>
                <a:prstGeom prst="rect">
                  <a:avLst/>
                </a:prstGeom>
              </p:spPr>
              <p:txBody>
                <a:bodyPr wrap="none">
                  <a:spAutoFit/>
                </a:bodyPr>
                <a:lstStyle/>
                <a:p>
                  <a:r>
                    <a:rPr lang="en-US" b="1" dirty="0">
                      <a:latin typeface="Arial"/>
                      <a:cs typeface="Arial"/>
                    </a:rPr>
                    <a:t>FEEDBACK AND RESULTS </a:t>
                  </a:r>
                  <a:endParaRPr lang="en-US" dirty="0">
                    <a:latin typeface="Arial"/>
                    <a:cs typeface="Arial"/>
                  </a:endParaRPr>
                </a:p>
              </p:txBody>
            </p:sp>
          </p:grpSp>
        </p:grpSp>
      </p:grpSp>
      <p:sp>
        <p:nvSpPr>
          <p:cNvPr id="65" name="TextBox 64">
            <a:extLst>
              <a:ext uri="{FF2B5EF4-FFF2-40B4-BE49-F238E27FC236}">
                <a16:creationId xmlns:a16="http://schemas.microsoft.com/office/drawing/2014/main" id="{1D7173E5-9D9B-62F0-6D9D-1A8CECBA37FB}"/>
              </a:ext>
            </a:extLst>
          </p:cNvPr>
          <p:cNvSpPr txBox="1"/>
          <p:nvPr/>
        </p:nvSpPr>
        <p:spPr>
          <a:xfrm>
            <a:off x="291885" y="219795"/>
            <a:ext cx="10074858" cy="523220"/>
          </a:xfrm>
          <a:prstGeom prst="rect">
            <a:avLst/>
          </a:prstGeom>
          <a:noFill/>
        </p:spPr>
        <p:txBody>
          <a:bodyPr wrap="square" rtlCol="0">
            <a:spAutoFit/>
          </a:bodyPr>
          <a:lstStyle/>
          <a:p>
            <a:pPr algn="ctr"/>
            <a:r>
              <a:rPr lang="en-US" sz="2800" b="1" dirty="0">
                <a:solidFill>
                  <a:srgbClr val="665F84"/>
                </a:solidFill>
                <a:latin typeface="Arial" panose="020B0604020202020204" pitchFamily="34" charset="0"/>
                <a:cs typeface="Arial" panose="020B0604020202020204" pitchFamily="34" charset="0"/>
              </a:rPr>
              <a:t>External and Internal Components—Transformation: </a:t>
            </a:r>
          </a:p>
        </p:txBody>
      </p:sp>
      <p:grpSp>
        <p:nvGrpSpPr>
          <p:cNvPr id="2" name="Group 1">
            <a:extLst>
              <a:ext uri="{FF2B5EF4-FFF2-40B4-BE49-F238E27FC236}">
                <a16:creationId xmlns:a16="http://schemas.microsoft.com/office/drawing/2014/main" id="{10EC5353-E39A-C264-892D-564705D403E1}"/>
              </a:ext>
            </a:extLst>
          </p:cNvPr>
          <p:cNvGrpSpPr/>
          <p:nvPr/>
        </p:nvGrpSpPr>
        <p:grpSpPr>
          <a:xfrm>
            <a:off x="10366743" y="-457200"/>
            <a:ext cx="1835150" cy="7772400"/>
            <a:chOff x="10366743" y="-457200"/>
            <a:chExt cx="1835150" cy="7772400"/>
          </a:xfrm>
        </p:grpSpPr>
        <p:pic>
          <p:nvPicPr>
            <p:cNvPr id="3" name="Picture 2">
              <a:extLst>
                <a:ext uri="{FF2B5EF4-FFF2-40B4-BE49-F238E27FC236}">
                  <a16:creationId xmlns:a16="http://schemas.microsoft.com/office/drawing/2014/main" id="{377E9BF5-F26D-E071-1D86-8E85591C9205}"/>
                </a:ext>
              </a:extLst>
            </p:cNvPr>
            <p:cNvPicPr>
              <a:picLocks noChangeAspect="1"/>
            </p:cNvPicPr>
            <p:nvPr/>
          </p:nvPicPr>
          <p:blipFill>
            <a:blip r:embed="rId4"/>
            <a:stretch>
              <a:fillRect/>
            </a:stretch>
          </p:blipFill>
          <p:spPr>
            <a:xfrm rot="16200000">
              <a:off x="7398118" y="2511425"/>
              <a:ext cx="7772400" cy="1835150"/>
            </a:xfrm>
            <a:prstGeom prst="rect">
              <a:avLst/>
            </a:prstGeom>
          </p:spPr>
        </p:pic>
        <p:pic>
          <p:nvPicPr>
            <p:cNvPr id="7" name="Picture 6" descr="Icon&#10;&#10;Description automatically generated">
              <a:extLst>
                <a:ext uri="{FF2B5EF4-FFF2-40B4-BE49-F238E27FC236}">
                  <a16:creationId xmlns:a16="http://schemas.microsoft.com/office/drawing/2014/main" id="{80CF2C74-25BE-7F58-6D8C-C9D5DAF7EB3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116895" y="5774275"/>
              <a:ext cx="835547" cy="826331"/>
            </a:xfrm>
            <a:prstGeom prst="rect">
              <a:avLst/>
            </a:prstGeom>
          </p:spPr>
        </p:pic>
      </p:grpSp>
      <p:sp>
        <p:nvSpPr>
          <p:cNvPr id="9" name="Oval 8">
            <a:extLst>
              <a:ext uri="{FF2B5EF4-FFF2-40B4-BE49-F238E27FC236}">
                <a16:creationId xmlns:a16="http://schemas.microsoft.com/office/drawing/2014/main" id="{5F7E8D35-EF41-1868-7383-3440CBF3FE8E}"/>
              </a:ext>
            </a:extLst>
          </p:cNvPr>
          <p:cNvSpPr/>
          <p:nvPr/>
        </p:nvSpPr>
        <p:spPr>
          <a:xfrm>
            <a:off x="9626482" y="434366"/>
            <a:ext cx="1885030" cy="188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2E237E3C-3047-5AA1-4E3D-08218B02110F}"/>
              </a:ext>
            </a:extLst>
          </p:cNvPr>
          <p:cNvPicPr>
            <a:picLocks noChangeAspect="1"/>
          </p:cNvPicPr>
          <p:nvPr/>
        </p:nvPicPr>
        <p:blipFill>
          <a:blip r:embed="rId6"/>
          <a:stretch>
            <a:fillRect/>
          </a:stretch>
        </p:blipFill>
        <p:spPr>
          <a:xfrm>
            <a:off x="9750627" y="576422"/>
            <a:ext cx="1603737" cy="1603737"/>
          </a:xfrm>
          <a:prstGeom prst="rect">
            <a:avLst/>
          </a:prstGeom>
        </p:spPr>
      </p:pic>
    </p:spTree>
    <p:extLst>
      <p:ext uri="{BB962C8B-B14F-4D97-AF65-F5344CB8AC3E}">
        <p14:creationId xmlns:p14="http://schemas.microsoft.com/office/powerpoint/2010/main" val="345550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52CFC4-8E5F-65C3-9E82-D4C186B85282}"/>
              </a:ext>
            </a:extLst>
          </p:cNvPr>
          <p:cNvSpPr/>
          <p:nvPr/>
        </p:nvSpPr>
        <p:spPr>
          <a:xfrm>
            <a:off x="0" y="0"/>
            <a:ext cx="12192000" cy="6858000"/>
          </a:xfrm>
          <a:prstGeom prst="rect">
            <a:avLst/>
          </a:prstGeom>
          <a:solidFill>
            <a:srgbClr val="0A2E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34F8537-A2F6-AE41-DC9D-663629CBE4E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2DB67E7A-7507-D2EA-15BF-5C329B1DC74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9420"/>
          <a:stretch/>
        </p:blipFill>
        <p:spPr>
          <a:xfrm>
            <a:off x="0" y="3429000"/>
            <a:ext cx="12192000" cy="3429001"/>
          </a:xfrm>
          <a:prstGeom prst="rect">
            <a:avLst/>
          </a:prstGeom>
        </p:spPr>
      </p:pic>
      <p:pic>
        <p:nvPicPr>
          <p:cNvPr id="9" name="Picture 8" descr="Text&#10;&#10;Description automatically generated">
            <a:extLst>
              <a:ext uri="{FF2B5EF4-FFF2-40B4-BE49-F238E27FC236}">
                <a16:creationId xmlns:a16="http://schemas.microsoft.com/office/drawing/2014/main" id="{E647B81F-29DC-20C1-DC99-AC03A5424D0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380251" y="4745807"/>
            <a:ext cx="5431495" cy="1713368"/>
          </a:xfrm>
          <a:prstGeom prst="rect">
            <a:avLst/>
          </a:prstGeom>
        </p:spPr>
      </p:pic>
      <p:pic>
        <p:nvPicPr>
          <p:cNvPr id="7" name="Picture 6">
            <a:extLst>
              <a:ext uri="{FF2B5EF4-FFF2-40B4-BE49-F238E27FC236}">
                <a16:creationId xmlns:a16="http://schemas.microsoft.com/office/drawing/2014/main" id="{5DC927D4-69CE-0946-3D33-3EDA60A60EB4}"/>
              </a:ext>
            </a:extLst>
          </p:cNvPr>
          <p:cNvPicPr>
            <a:picLocks noChangeAspect="1"/>
          </p:cNvPicPr>
          <p:nvPr/>
        </p:nvPicPr>
        <p:blipFill>
          <a:blip r:embed="rId6"/>
          <a:stretch>
            <a:fillRect/>
          </a:stretch>
        </p:blipFill>
        <p:spPr>
          <a:xfrm>
            <a:off x="4181156" y="2337424"/>
            <a:ext cx="3829687" cy="451816"/>
          </a:xfrm>
          <a:prstGeom prst="rect">
            <a:avLst/>
          </a:prstGeom>
        </p:spPr>
      </p:pic>
      <p:sp>
        <p:nvSpPr>
          <p:cNvPr id="4" name="TextBox 10">
            <a:extLst>
              <a:ext uri="{FF2B5EF4-FFF2-40B4-BE49-F238E27FC236}">
                <a16:creationId xmlns:a16="http://schemas.microsoft.com/office/drawing/2014/main" id="{2CD0B341-C106-BF6B-AB70-A069C77D5507}"/>
              </a:ext>
            </a:extLst>
          </p:cNvPr>
          <p:cNvSpPr txBox="1">
            <a:spLocks noChangeArrowheads="1"/>
          </p:cNvSpPr>
          <p:nvPr/>
        </p:nvSpPr>
        <p:spPr bwMode="auto">
          <a:xfrm>
            <a:off x="0" y="1293675"/>
            <a:ext cx="12192000" cy="1043749"/>
          </a:xfrm>
          <a:prstGeom prst="rect">
            <a:avLst/>
          </a:prstGeom>
          <a:noFill/>
          <a:ln>
            <a:noFill/>
          </a:ln>
        </p:spPr>
        <p:txBody>
          <a:bodyPr wrap="square" lIns="0" tIns="0" rIns="0" bIns="46103" anchor="t" anchorCtr="0">
            <a:spAutoFit/>
          </a:bodyPr>
          <a:lstStyle>
            <a:lvl1pPr defTabSz="1044575">
              <a:defRPr sz="2000">
                <a:solidFill>
                  <a:schemeClr val="tx1"/>
                </a:solidFill>
                <a:latin typeface="Calibri" panose="020F0502020204030204" pitchFamily="34" charset="0"/>
                <a:cs typeface="Arial" panose="020B0604020202020204" pitchFamily="34" charset="0"/>
              </a:defRPr>
            </a:lvl1pPr>
            <a:lvl2pPr marL="742950" indent="-285750" defTabSz="1044575">
              <a:defRPr sz="2000">
                <a:solidFill>
                  <a:schemeClr val="tx1"/>
                </a:solidFill>
                <a:latin typeface="Calibri" panose="020F0502020204030204" pitchFamily="34" charset="0"/>
                <a:cs typeface="Arial" panose="020B0604020202020204" pitchFamily="34" charset="0"/>
              </a:defRPr>
            </a:lvl2pPr>
            <a:lvl3pPr marL="1143000" indent="-228600" defTabSz="1044575">
              <a:defRPr sz="2000">
                <a:solidFill>
                  <a:schemeClr val="tx1"/>
                </a:solidFill>
                <a:latin typeface="Calibri" panose="020F0502020204030204" pitchFamily="34" charset="0"/>
                <a:cs typeface="Arial" panose="020B0604020202020204" pitchFamily="34" charset="0"/>
              </a:defRPr>
            </a:lvl3pPr>
            <a:lvl4pPr marL="1600200" indent="-228600" defTabSz="1044575">
              <a:defRPr sz="2000">
                <a:solidFill>
                  <a:schemeClr val="tx1"/>
                </a:solidFill>
                <a:latin typeface="Calibri" panose="020F0502020204030204" pitchFamily="34" charset="0"/>
                <a:cs typeface="Arial" panose="020B0604020202020204" pitchFamily="34" charset="0"/>
              </a:defRPr>
            </a:lvl4pPr>
            <a:lvl5pPr marL="2057400" indent="-228600" defTabSz="1044575">
              <a:defRPr sz="2000">
                <a:solidFill>
                  <a:schemeClr val="tx1"/>
                </a:solidFill>
                <a:latin typeface="Calibri" panose="020F0502020204030204" pitchFamily="34" charset="0"/>
                <a:cs typeface="Arial" panose="020B0604020202020204" pitchFamily="34" charset="0"/>
              </a:defRPr>
            </a:lvl5pPr>
            <a:lvl6pPr marL="2514600" indent="-228600" defTabSz="1044575"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1044575"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1044575"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1044575"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pPr lvl="0" algn="ctr" defTabSz="1392732" fontAlgn="base">
              <a:lnSpc>
                <a:spcPct val="90000"/>
              </a:lnSpc>
              <a:spcBef>
                <a:spcPts val="1200"/>
              </a:spcBef>
              <a:spcAft>
                <a:spcPct val="0"/>
              </a:spcAft>
              <a:defRPr/>
            </a:pPr>
            <a:r>
              <a:rPr lang="en-US" altLang="en-US" sz="7200" b="1" kern="0" dirty="0">
                <a:solidFill>
                  <a:schemeClr val="bg1"/>
                </a:solidFill>
                <a:latin typeface="Arial" panose="020B0604020202020204" pitchFamily="34" charset="0"/>
                <a:ea typeface="Verdana" panose="020B0604030504040204" pitchFamily="34" charset="0"/>
              </a:rPr>
              <a:t>Thank you!</a:t>
            </a:r>
            <a:endParaRPr kumimoji="0" lang="en-US" altLang="en-US" sz="7200" b="1" u="none" strike="noStrike" kern="0" cap="none" spc="0" normalizeH="0" baseline="0" noProof="0" dirty="0">
              <a:ln>
                <a:noFill/>
              </a:ln>
              <a:solidFill>
                <a:schemeClr val="bg1"/>
              </a:solidFill>
              <a:effectLst/>
              <a:uLnTx/>
              <a:uFillTx/>
              <a:latin typeface="Arial" panose="020B0604020202020204" pitchFamily="34" charset="0"/>
              <a:ea typeface="Verdana" panose="020B0604030504040204" pitchFamily="34" charset="0"/>
            </a:endParaRPr>
          </a:p>
        </p:txBody>
      </p:sp>
    </p:spTree>
    <p:extLst>
      <p:ext uri="{BB962C8B-B14F-4D97-AF65-F5344CB8AC3E}">
        <p14:creationId xmlns:p14="http://schemas.microsoft.com/office/powerpoint/2010/main" val="2692124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128D7AC-D0D4-1543-AE4C-A16ECCBE6F5A}"/>
              </a:ext>
            </a:extLst>
          </p:cNvPr>
          <p:cNvSpPr txBox="1">
            <a:spLocks/>
          </p:cNvSpPr>
          <p:nvPr/>
        </p:nvSpPr>
        <p:spPr>
          <a:xfrm>
            <a:off x="282899" y="13127"/>
            <a:ext cx="994562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A2E54"/>
                </a:solidFill>
                <a:latin typeface="Arial" panose="020B0604020202020204" pitchFamily="34" charset="0"/>
                <a:ea typeface="Roboto" panose="02000000000000000000" pitchFamily="2" charset="0"/>
                <a:cs typeface="Arial" panose="020B0604020202020204" pitchFamily="34" charset="0"/>
              </a:rPr>
              <a:t>Passion, Vision, Mission</a:t>
            </a:r>
          </a:p>
        </p:txBody>
      </p:sp>
      <p:sp>
        <p:nvSpPr>
          <p:cNvPr id="2" name="TextBox 1">
            <a:extLst>
              <a:ext uri="{FF2B5EF4-FFF2-40B4-BE49-F238E27FC236}">
                <a16:creationId xmlns:a16="http://schemas.microsoft.com/office/drawing/2014/main" id="{1CEA1137-72E7-BB8E-1D90-111477DB8C7B}"/>
              </a:ext>
            </a:extLst>
          </p:cNvPr>
          <p:cNvSpPr txBox="1"/>
          <p:nvPr/>
        </p:nvSpPr>
        <p:spPr>
          <a:xfrm>
            <a:off x="941969" y="1948214"/>
            <a:ext cx="9516143"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congregation sees itself in the broad framework of the purposes of God for the world, humanity and the cosmos—renewal in all dimensions.</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Seeks to be a witness of God’s Kingdom in all areas of life through the impact of the Good News of Jesus Christ. </a:t>
            </a:r>
          </a:p>
          <a:p>
            <a:endParaRPr lang="en-US" sz="32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B6F9B7D-8A89-9464-0106-96C0223A9CFD}"/>
              </a:ext>
            </a:extLst>
          </p:cNvPr>
          <p:cNvPicPr>
            <a:picLocks noChangeAspect="1"/>
          </p:cNvPicPr>
          <p:nvPr/>
        </p:nvPicPr>
        <p:blipFill>
          <a:blip r:embed="rId3"/>
          <a:stretch>
            <a:fillRect/>
          </a:stretch>
        </p:blipFill>
        <p:spPr>
          <a:xfrm>
            <a:off x="189313" y="953432"/>
            <a:ext cx="2778739" cy="327828"/>
          </a:xfrm>
          <a:prstGeom prst="rect">
            <a:avLst/>
          </a:prstGeom>
        </p:spPr>
      </p:pic>
      <p:grpSp>
        <p:nvGrpSpPr>
          <p:cNvPr id="4" name="Group 3">
            <a:extLst>
              <a:ext uri="{FF2B5EF4-FFF2-40B4-BE49-F238E27FC236}">
                <a16:creationId xmlns:a16="http://schemas.microsoft.com/office/drawing/2014/main" id="{F85DBE2B-78DE-1CDA-5A6E-CFF66F51C2CA}"/>
              </a:ext>
            </a:extLst>
          </p:cNvPr>
          <p:cNvGrpSpPr/>
          <p:nvPr/>
        </p:nvGrpSpPr>
        <p:grpSpPr>
          <a:xfrm>
            <a:off x="10356850" y="-457200"/>
            <a:ext cx="1835150" cy="7772400"/>
            <a:chOff x="10356850" y="-457200"/>
            <a:chExt cx="1835150" cy="7772400"/>
          </a:xfrm>
        </p:grpSpPr>
        <p:pic>
          <p:nvPicPr>
            <p:cNvPr id="5" name="Picture 4" descr="A picture containing bird, bird of prey&#10;&#10;Description automatically generated">
              <a:extLst>
                <a:ext uri="{FF2B5EF4-FFF2-40B4-BE49-F238E27FC236}">
                  <a16:creationId xmlns:a16="http://schemas.microsoft.com/office/drawing/2014/main" id="{B2357C8E-84F2-2BB0-E023-A239B2D5E9D0}"/>
                </a:ext>
              </a:extLst>
            </p:cNvPr>
            <p:cNvPicPr>
              <a:picLocks noChangeAspect="1"/>
            </p:cNvPicPr>
            <p:nvPr/>
          </p:nvPicPr>
          <p:blipFill>
            <a:blip r:embed="rId4"/>
            <a:stretch>
              <a:fillRect/>
            </a:stretch>
          </p:blipFill>
          <p:spPr>
            <a:xfrm rot="16200000">
              <a:off x="7388225" y="2511425"/>
              <a:ext cx="7772400" cy="1835150"/>
            </a:xfrm>
            <a:prstGeom prst="rect">
              <a:avLst/>
            </a:prstGeom>
          </p:spPr>
        </p:pic>
        <p:pic>
          <p:nvPicPr>
            <p:cNvPr id="6" name="Picture 5" descr="Icon&#10;&#10;Description automatically generated">
              <a:extLst>
                <a:ext uri="{FF2B5EF4-FFF2-40B4-BE49-F238E27FC236}">
                  <a16:creationId xmlns:a16="http://schemas.microsoft.com/office/drawing/2014/main" id="{E5F434B4-AA99-C322-32FB-54C5651EACC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116895" y="5774275"/>
              <a:ext cx="835547" cy="826331"/>
            </a:xfrm>
            <a:prstGeom prst="rect">
              <a:avLst/>
            </a:prstGeom>
          </p:spPr>
        </p:pic>
      </p:grpSp>
      <p:sp>
        <p:nvSpPr>
          <p:cNvPr id="8" name="Oval 7">
            <a:extLst>
              <a:ext uri="{FF2B5EF4-FFF2-40B4-BE49-F238E27FC236}">
                <a16:creationId xmlns:a16="http://schemas.microsoft.com/office/drawing/2014/main" id="{D2F2951A-5474-1F46-5A80-4DF38F538194}"/>
              </a:ext>
            </a:extLst>
          </p:cNvPr>
          <p:cNvSpPr/>
          <p:nvPr/>
        </p:nvSpPr>
        <p:spPr>
          <a:xfrm>
            <a:off x="9626482" y="434366"/>
            <a:ext cx="1885030" cy="188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4665CD0-2090-C56F-2909-5A697BF40759}"/>
              </a:ext>
            </a:extLst>
          </p:cNvPr>
          <p:cNvPicPr>
            <a:picLocks noChangeAspect="1"/>
          </p:cNvPicPr>
          <p:nvPr/>
        </p:nvPicPr>
        <p:blipFill>
          <a:blip r:embed="rId6"/>
          <a:stretch>
            <a:fillRect/>
          </a:stretch>
        </p:blipFill>
        <p:spPr>
          <a:xfrm>
            <a:off x="9720351" y="575563"/>
            <a:ext cx="1621690" cy="1621690"/>
          </a:xfrm>
          <a:prstGeom prst="rect">
            <a:avLst/>
          </a:prstGeom>
        </p:spPr>
      </p:pic>
    </p:spTree>
    <p:extLst>
      <p:ext uri="{BB962C8B-B14F-4D97-AF65-F5344CB8AC3E}">
        <p14:creationId xmlns:p14="http://schemas.microsoft.com/office/powerpoint/2010/main" val="30465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128D7AC-D0D4-1543-AE4C-A16ECCBE6F5A}"/>
              </a:ext>
            </a:extLst>
          </p:cNvPr>
          <p:cNvSpPr txBox="1">
            <a:spLocks/>
          </p:cNvSpPr>
          <p:nvPr/>
        </p:nvSpPr>
        <p:spPr>
          <a:xfrm>
            <a:off x="282899" y="13127"/>
            <a:ext cx="994562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A2E54"/>
                </a:solidFill>
                <a:latin typeface="Arial" panose="020B0604020202020204" pitchFamily="34" charset="0"/>
                <a:ea typeface="Roboto" panose="02000000000000000000" pitchFamily="2" charset="0"/>
                <a:cs typeface="Arial" panose="020B0604020202020204" pitchFamily="34" charset="0"/>
              </a:rPr>
              <a:t>Passion, Vision, Mission</a:t>
            </a:r>
          </a:p>
        </p:txBody>
      </p:sp>
      <p:sp>
        <p:nvSpPr>
          <p:cNvPr id="3" name="TextBox 2">
            <a:extLst>
              <a:ext uri="{FF2B5EF4-FFF2-40B4-BE49-F238E27FC236}">
                <a16:creationId xmlns:a16="http://schemas.microsoft.com/office/drawing/2014/main" id="{801C2DA2-6BEB-0657-59EA-4360B01022FE}"/>
              </a:ext>
            </a:extLst>
          </p:cNvPr>
          <p:cNvSpPr txBox="1"/>
          <p:nvPr/>
        </p:nvSpPr>
        <p:spPr>
          <a:xfrm>
            <a:off x="754684" y="1703917"/>
            <a:ext cx="9602166" cy="4031873"/>
          </a:xfrm>
          <a:prstGeom prst="rect">
            <a:avLst/>
          </a:prstGeom>
          <a:noFill/>
        </p:spPr>
        <p:txBody>
          <a:bodyPr wrap="square" rtlCol="0">
            <a:spAutoFit/>
          </a:bodyPr>
          <a:lstStyle/>
          <a:p>
            <a:r>
              <a:rPr lang="en-US" sz="3200" b="1" dirty="0">
                <a:solidFill>
                  <a:srgbClr val="2A6FAC"/>
                </a:solidFill>
                <a:latin typeface="Arial" panose="020B0604020202020204" pitchFamily="34" charset="0"/>
                <a:cs typeface="Arial" panose="020B0604020202020204" pitchFamily="34" charset="0"/>
              </a:rPr>
              <a:t>A Framework for Integral Church Growth:</a:t>
            </a:r>
          </a:p>
          <a:p>
            <a:endParaRPr lang="en-US" sz="3200" b="1" dirty="0">
              <a:solidFill>
                <a:srgbClr val="028ED2"/>
              </a:solidFill>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Vision</a:t>
            </a:r>
            <a:endParaRPr lang="en-US" sz="3200" b="1"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Having vision is looking toward the </a:t>
            </a:r>
            <a:br>
              <a:rPr lang="en-US" sz="3200"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FUTURE</a:t>
            </a:r>
            <a:r>
              <a:rPr lang="en-US" sz="3200" dirty="0">
                <a:latin typeface="Arial" panose="020B0604020202020204" pitchFamily="34" charset="0"/>
                <a:cs typeface="Arial" panose="020B0604020202020204" pitchFamily="34" charset="0"/>
              </a:rPr>
              <a:t> and seeing what God wants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to do through you in order to achieve </a:t>
            </a:r>
          </a:p>
          <a:p>
            <a:r>
              <a:rPr lang="en-US" sz="3200" dirty="0">
                <a:latin typeface="Arial" panose="020B0604020202020204" pitchFamily="34" charset="0"/>
                <a:cs typeface="Arial" panose="020B0604020202020204" pitchFamily="34" charset="0"/>
              </a:rPr>
              <a:t>His redemptive purposes. </a:t>
            </a:r>
          </a:p>
          <a:p>
            <a:endParaRPr lang="en-US" sz="320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EC6BEFF3-BF58-FCBC-B5B2-E6621FE683DD}"/>
              </a:ext>
            </a:extLst>
          </p:cNvPr>
          <p:cNvGrpSpPr/>
          <p:nvPr/>
        </p:nvGrpSpPr>
        <p:grpSpPr>
          <a:xfrm>
            <a:off x="7852739" y="3151353"/>
            <a:ext cx="2504111" cy="2774504"/>
            <a:chOff x="6525107" y="2362200"/>
            <a:chExt cx="1856893" cy="2057400"/>
          </a:xfrm>
        </p:grpSpPr>
        <p:sp>
          <p:nvSpPr>
            <p:cNvPr id="5" name="Oval 4">
              <a:extLst>
                <a:ext uri="{FF2B5EF4-FFF2-40B4-BE49-F238E27FC236}">
                  <a16:creationId xmlns:a16="http://schemas.microsoft.com/office/drawing/2014/main" id="{3C0C71D5-0FD8-DBBB-93D8-0628B1159A88}"/>
                </a:ext>
              </a:extLst>
            </p:cNvPr>
            <p:cNvSpPr/>
            <p:nvPr/>
          </p:nvSpPr>
          <p:spPr>
            <a:xfrm>
              <a:off x="6525107" y="2362200"/>
              <a:ext cx="157787" cy="1209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7C3C10A-EC73-F19E-984C-F5A85CA3634D}"/>
                </a:ext>
              </a:extLst>
            </p:cNvPr>
            <p:cNvSpPr/>
            <p:nvPr/>
          </p:nvSpPr>
          <p:spPr>
            <a:xfrm>
              <a:off x="7230918" y="2362200"/>
              <a:ext cx="157787" cy="1209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EDA8BD1-25D1-3A62-05C0-3FFAD6F976C3}"/>
                </a:ext>
              </a:extLst>
            </p:cNvPr>
            <p:cNvSpPr/>
            <p:nvPr/>
          </p:nvSpPr>
          <p:spPr>
            <a:xfrm>
              <a:off x="7982145" y="2362200"/>
              <a:ext cx="157787" cy="1209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A03FECE-EF00-302A-ECD0-B47A8BD457BC}"/>
                </a:ext>
              </a:extLst>
            </p:cNvPr>
            <p:cNvSpPr/>
            <p:nvPr/>
          </p:nvSpPr>
          <p:spPr>
            <a:xfrm>
              <a:off x="6525107" y="3124200"/>
              <a:ext cx="157787" cy="1209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FBCDE20-8D22-9E4E-6A81-9E48412E881A}"/>
                </a:ext>
              </a:extLst>
            </p:cNvPr>
            <p:cNvSpPr/>
            <p:nvPr/>
          </p:nvSpPr>
          <p:spPr>
            <a:xfrm>
              <a:off x="7230918" y="3124200"/>
              <a:ext cx="157787" cy="1209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604CB88-C35F-A7F2-26E6-F91E37EF021F}"/>
                </a:ext>
              </a:extLst>
            </p:cNvPr>
            <p:cNvSpPr/>
            <p:nvPr/>
          </p:nvSpPr>
          <p:spPr>
            <a:xfrm>
              <a:off x="7990226" y="3124200"/>
              <a:ext cx="157787" cy="1209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D84945E-34A3-B705-727C-3CCBFC2A8AD6}"/>
                </a:ext>
              </a:extLst>
            </p:cNvPr>
            <p:cNvSpPr/>
            <p:nvPr/>
          </p:nvSpPr>
          <p:spPr>
            <a:xfrm>
              <a:off x="6547813" y="3917666"/>
              <a:ext cx="157787" cy="1209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A451463-AFDC-0439-1B72-F76F9023AF4C}"/>
                </a:ext>
              </a:extLst>
            </p:cNvPr>
            <p:cNvSpPr/>
            <p:nvPr/>
          </p:nvSpPr>
          <p:spPr>
            <a:xfrm>
              <a:off x="7250929" y="3917666"/>
              <a:ext cx="157787" cy="1209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4770E04-E162-5044-2841-5CDB44F5B0EB}"/>
                </a:ext>
              </a:extLst>
            </p:cNvPr>
            <p:cNvSpPr/>
            <p:nvPr/>
          </p:nvSpPr>
          <p:spPr>
            <a:xfrm>
              <a:off x="7995613" y="3917666"/>
              <a:ext cx="157787" cy="1209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5208C478-B219-8EF4-B706-69CFBD9899B7}"/>
                </a:ext>
              </a:extLst>
            </p:cNvPr>
            <p:cNvCxnSpPr/>
            <p:nvPr/>
          </p:nvCxnSpPr>
          <p:spPr>
            <a:xfrm>
              <a:off x="6559168" y="2398891"/>
              <a:ext cx="1808787" cy="18683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D8572F2-724F-5218-FF03-231A66312FC3}"/>
                </a:ext>
              </a:extLst>
            </p:cNvPr>
            <p:cNvCxnSpPr/>
            <p:nvPr/>
          </p:nvCxnSpPr>
          <p:spPr>
            <a:xfrm>
              <a:off x="6589956" y="2362200"/>
              <a:ext cx="22705" cy="2057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5070C13-8BCB-E4F5-8540-B57BD311FAA6}"/>
                </a:ext>
              </a:extLst>
            </p:cNvPr>
            <p:cNvCxnSpPr/>
            <p:nvPr/>
          </p:nvCxnSpPr>
          <p:spPr>
            <a:xfrm>
              <a:off x="6601308" y="2406934"/>
              <a:ext cx="178069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80294C4-41D0-17E6-CE9C-BE222E15B68C}"/>
                </a:ext>
              </a:extLst>
            </p:cNvPr>
            <p:cNvCxnSpPr/>
            <p:nvPr/>
          </p:nvCxnSpPr>
          <p:spPr>
            <a:xfrm flipH="1">
              <a:off x="6615355" y="2422667"/>
              <a:ext cx="1752600" cy="1996933"/>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562D0CDB-3F7B-EF4C-A0BA-9B41AA0ABDC7}"/>
              </a:ext>
            </a:extLst>
          </p:cNvPr>
          <p:cNvPicPr>
            <a:picLocks noChangeAspect="1"/>
          </p:cNvPicPr>
          <p:nvPr/>
        </p:nvPicPr>
        <p:blipFill>
          <a:blip r:embed="rId3"/>
          <a:stretch>
            <a:fillRect/>
          </a:stretch>
        </p:blipFill>
        <p:spPr>
          <a:xfrm>
            <a:off x="189313" y="953432"/>
            <a:ext cx="2778739" cy="327828"/>
          </a:xfrm>
          <a:prstGeom prst="rect">
            <a:avLst/>
          </a:prstGeom>
        </p:spPr>
      </p:pic>
      <p:grpSp>
        <p:nvGrpSpPr>
          <p:cNvPr id="8" name="Group 7">
            <a:extLst>
              <a:ext uri="{FF2B5EF4-FFF2-40B4-BE49-F238E27FC236}">
                <a16:creationId xmlns:a16="http://schemas.microsoft.com/office/drawing/2014/main" id="{16E3D1A0-B9B9-9A0D-13FE-3811F32A58B9}"/>
              </a:ext>
            </a:extLst>
          </p:cNvPr>
          <p:cNvGrpSpPr/>
          <p:nvPr/>
        </p:nvGrpSpPr>
        <p:grpSpPr>
          <a:xfrm>
            <a:off x="10356850" y="-457200"/>
            <a:ext cx="1835150" cy="7772400"/>
            <a:chOff x="10356850" y="-457200"/>
            <a:chExt cx="1835150" cy="7772400"/>
          </a:xfrm>
        </p:grpSpPr>
        <p:pic>
          <p:nvPicPr>
            <p:cNvPr id="22" name="Picture 21" descr="A picture containing bird, bird of prey&#10;&#10;Description automatically generated">
              <a:extLst>
                <a:ext uri="{FF2B5EF4-FFF2-40B4-BE49-F238E27FC236}">
                  <a16:creationId xmlns:a16="http://schemas.microsoft.com/office/drawing/2014/main" id="{B0313B95-7A4E-A91B-D5E5-A44601E244CE}"/>
                </a:ext>
              </a:extLst>
            </p:cNvPr>
            <p:cNvPicPr>
              <a:picLocks noChangeAspect="1"/>
            </p:cNvPicPr>
            <p:nvPr/>
          </p:nvPicPr>
          <p:blipFill>
            <a:blip r:embed="rId4"/>
            <a:stretch>
              <a:fillRect/>
            </a:stretch>
          </p:blipFill>
          <p:spPr>
            <a:xfrm rot="16200000">
              <a:off x="7388225" y="2511425"/>
              <a:ext cx="7772400" cy="1835150"/>
            </a:xfrm>
            <a:prstGeom prst="rect">
              <a:avLst/>
            </a:prstGeom>
          </p:spPr>
        </p:pic>
        <p:pic>
          <p:nvPicPr>
            <p:cNvPr id="23" name="Picture 22" descr="Icon&#10;&#10;Description automatically generated">
              <a:extLst>
                <a:ext uri="{FF2B5EF4-FFF2-40B4-BE49-F238E27FC236}">
                  <a16:creationId xmlns:a16="http://schemas.microsoft.com/office/drawing/2014/main" id="{D1EF9893-D2FC-1A68-F5EC-8619C7FE08E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116895" y="5774275"/>
              <a:ext cx="835547" cy="826331"/>
            </a:xfrm>
            <a:prstGeom prst="rect">
              <a:avLst/>
            </a:prstGeom>
          </p:spPr>
        </p:pic>
      </p:grpSp>
      <p:sp>
        <p:nvSpPr>
          <p:cNvPr id="24" name="Oval 23">
            <a:extLst>
              <a:ext uri="{FF2B5EF4-FFF2-40B4-BE49-F238E27FC236}">
                <a16:creationId xmlns:a16="http://schemas.microsoft.com/office/drawing/2014/main" id="{B0BB3C1C-76EF-4B3E-AA5C-42F1C9FE96E6}"/>
              </a:ext>
            </a:extLst>
          </p:cNvPr>
          <p:cNvSpPr/>
          <p:nvPr/>
        </p:nvSpPr>
        <p:spPr>
          <a:xfrm>
            <a:off x="9626482" y="434366"/>
            <a:ext cx="1885030" cy="188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13B07D2-4237-5EE8-9833-762EE00703B9}"/>
              </a:ext>
            </a:extLst>
          </p:cNvPr>
          <p:cNvPicPr>
            <a:picLocks noChangeAspect="1"/>
          </p:cNvPicPr>
          <p:nvPr/>
        </p:nvPicPr>
        <p:blipFill>
          <a:blip r:embed="rId6"/>
          <a:stretch>
            <a:fillRect/>
          </a:stretch>
        </p:blipFill>
        <p:spPr>
          <a:xfrm>
            <a:off x="9720351" y="575563"/>
            <a:ext cx="1621690" cy="1621690"/>
          </a:xfrm>
          <a:prstGeom prst="rect">
            <a:avLst/>
          </a:prstGeom>
        </p:spPr>
      </p:pic>
    </p:spTree>
    <p:extLst>
      <p:ext uri="{BB962C8B-B14F-4D97-AF65-F5344CB8AC3E}">
        <p14:creationId xmlns:p14="http://schemas.microsoft.com/office/powerpoint/2010/main" val="30422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2" presetClass="entr" presetSubtype="8"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128D7AC-D0D4-1543-AE4C-A16ECCBE6F5A}"/>
              </a:ext>
            </a:extLst>
          </p:cNvPr>
          <p:cNvSpPr txBox="1">
            <a:spLocks/>
          </p:cNvSpPr>
          <p:nvPr/>
        </p:nvSpPr>
        <p:spPr>
          <a:xfrm>
            <a:off x="282899" y="13127"/>
            <a:ext cx="994562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A2E54"/>
                </a:solidFill>
                <a:latin typeface="Arial" panose="020B0604020202020204" pitchFamily="34" charset="0"/>
                <a:ea typeface="Roboto" panose="02000000000000000000" pitchFamily="2" charset="0"/>
                <a:cs typeface="Arial" panose="020B0604020202020204" pitchFamily="34" charset="0"/>
              </a:rPr>
              <a:t>Passion, Vision, Mission</a:t>
            </a:r>
          </a:p>
        </p:txBody>
      </p:sp>
      <p:sp>
        <p:nvSpPr>
          <p:cNvPr id="2" name="Rectangle 1">
            <a:extLst>
              <a:ext uri="{FF2B5EF4-FFF2-40B4-BE49-F238E27FC236}">
                <a16:creationId xmlns:a16="http://schemas.microsoft.com/office/drawing/2014/main" id="{780DF4DC-17FA-2A3F-6B32-EADB90111744}"/>
              </a:ext>
            </a:extLst>
          </p:cNvPr>
          <p:cNvSpPr/>
          <p:nvPr/>
        </p:nvSpPr>
        <p:spPr>
          <a:xfrm>
            <a:off x="524536" y="2740635"/>
            <a:ext cx="9703985" cy="2215991"/>
          </a:xfrm>
          <a:prstGeom prst="rect">
            <a:avLst/>
          </a:prstGeom>
        </p:spPr>
        <p:txBody>
          <a:bodyPr wrap="square">
            <a:spAutoFit/>
          </a:bodyPr>
          <a:lstStyle/>
          <a:p>
            <a:pPr algn="ctr"/>
            <a:r>
              <a:rPr lang="en-US" sz="3600" b="1" dirty="0">
                <a:solidFill>
                  <a:srgbClr val="A61702"/>
                </a:solidFill>
                <a:latin typeface="Arial" panose="020B0604020202020204" pitchFamily="34" charset="0"/>
                <a:cs typeface="Arial" panose="020B0604020202020204" pitchFamily="34" charset="0"/>
              </a:rPr>
              <a:t>“Many are the plans in a man’s heart, </a:t>
            </a:r>
            <a:br>
              <a:rPr lang="en-US" sz="3600" b="1" dirty="0">
                <a:solidFill>
                  <a:srgbClr val="A61702"/>
                </a:solidFill>
                <a:latin typeface="Arial" panose="020B0604020202020204" pitchFamily="34" charset="0"/>
                <a:cs typeface="Arial" panose="020B0604020202020204" pitchFamily="34" charset="0"/>
              </a:rPr>
            </a:br>
            <a:r>
              <a:rPr lang="en-US" sz="3600" b="1" dirty="0">
                <a:solidFill>
                  <a:srgbClr val="A61702"/>
                </a:solidFill>
                <a:latin typeface="Arial" panose="020B0604020202020204" pitchFamily="34" charset="0"/>
                <a:cs typeface="Arial" panose="020B0604020202020204" pitchFamily="34" charset="0"/>
              </a:rPr>
              <a:t>but it is the LORD’s purpose that prevails.”</a:t>
            </a:r>
          </a:p>
          <a:p>
            <a:pPr algn="ctr"/>
            <a:r>
              <a:rPr lang="en-US" sz="3600" b="1" dirty="0">
                <a:solidFill>
                  <a:srgbClr val="A61702"/>
                </a:solidFill>
                <a:latin typeface="Arial" panose="020B0604020202020204" pitchFamily="34" charset="0"/>
                <a:cs typeface="Arial" panose="020B0604020202020204" pitchFamily="34" charset="0"/>
              </a:rPr>
              <a:t> </a:t>
            </a:r>
          </a:p>
          <a:p>
            <a:pPr algn="ctr"/>
            <a:r>
              <a:rPr lang="en-US" sz="3000" b="1" i="1" dirty="0">
                <a:solidFill>
                  <a:srgbClr val="A61702"/>
                </a:solidFill>
                <a:latin typeface="Arial" panose="020B0604020202020204" pitchFamily="34" charset="0"/>
                <a:cs typeface="Arial" panose="020B0604020202020204" pitchFamily="34" charset="0"/>
              </a:rPr>
              <a:t>- Proverbs 19:21 </a:t>
            </a:r>
          </a:p>
        </p:txBody>
      </p:sp>
      <p:pic>
        <p:nvPicPr>
          <p:cNvPr id="3" name="Picture 2">
            <a:extLst>
              <a:ext uri="{FF2B5EF4-FFF2-40B4-BE49-F238E27FC236}">
                <a16:creationId xmlns:a16="http://schemas.microsoft.com/office/drawing/2014/main" id="{8FC12712-61BB-A903-D6D3-CC91C0F5CA83}"/>
              </a:ext>
            </a:extLst>
          </p:cNvPr>
          <p:cNvPicPr>
            <a:picLocks noChangeAspect="1"/>
          </p:cNvPicPr>
          <p:nvPr/>
        </p:nvPicPr>
        <p:blipFill>
          <a:blip r:embed="rId3"/>
          <a:stretch>
            <a:fillRect/>
          </a:stretch>
        </p:blipFill>
        <p:spPr>
          <a:xfrm>
            <a:off x="189313" y="953432"/>
            <a:ext cx="2778739" cy="327828"/>
          </a:xfrm>
          <a:prstGeom prst="rect">
            <a:avLst/>
          </a:prstGeom>
        </p:spPr>
      </p:pic>
      <p:grpSp>
        <p:nvGrpSpPr>
          <p:cNvPr id="4" name="Group 3">
            <a:extLst>
              <a:ext uri="{FF2B5EF4-FFF2-40B4-BE49-F238E27FC236}">
                <a16:creationId xmlns:a16="http://schemas.microsoft.com/office/drawing/2014/main" id="{A45B1346-77A4-806E-D591-9767041A6FD0}"/>
              </a:ext>
            </a:extLst>
          </p:cNvPr>
          <p:cNvGrpSpPr/>
          <p:nvPr/>
        </p:nvGrpSpPr>
        <p:grpSpPr>
          <a:xfrm>
            <a:off x="10356850" y="-457200"/>
            <a:ext cx="1835150" cy="7772400"/>
            <a:chOff x="10356850" y="-457200"/>
            <a:chExt cx="1835150" cy="7772400"/>
          </a:xfrm>
        </p:grpSpPr>
        <p:pic>
          <p:nvPicPr>
            <p:cNvPr id="5" name="Picture 4" descr="A picture containing bird, bird of prey&#10;&#10;Description automatically generated">
              <a:extLst>
                <a:ext uri="{FF2B5EF4-FFF2-40B4-BE49-F238E27FC236}">
                  <a16:creationId xmlns:a16="http://schemas.microsoft.com/office/drawing/2014/main" id="{1455ED83-A743-66F2-6618-9F9205B24ABA}"/>
                </a:ext>
              </a:extLst>
            </p:cNvPr>
            <p:cNvPicPr>
              <a:picLocks noChangeAspect="1"/>
            </p:cNvPicPr>
            <p:nvPr/>
          </p:nvPicPr>
          <p:blipFill>
            <a:blip r:embed="rId4"/>
            <a:stretch>
              <a:fillRect/>
            </a:stretch>
          </p:blipFill>
          <p:spPr>
            <a:xfrm rot="16200000">
              <a:off x="7388225" y="2511425"/>
              <a:ext cx="7772400" cy="1835150"/>
            </a:xfrm>
            <a:prstGeom prst="rect">
              <a:avLst/>
            </a:prstGeom>
          </p:spPr>
        </p:pic>
        <p:pic>
          <p:nvPicPr>
            <p:cNvPr id="6" name="Picture 5" descr="Icon&#10;&#10;Description automatically generated">
              <a:extLst>
                <a:ext uri="{FF2B5EF4-FFF2-40B4-BE49-F238E27FC236}">
                  <a16:creationId xmlns:a16="http://schemas.microsoft.com/office/drawing/2014/main" id="{E5FD31D6-4B48-F38D-0380-BCA38035091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116895" y="5774275"/>
              <a:ext cx="835547" cy="826331"/>
            </a:xfrm>
            <a:prstGeom prst="rect">
              <a:avLst/>
            </a:prstGeom>
          </p:spPr>
        </p:pic>
      </p:grpSp>
      <p:sp>
        <p:nvSpPr>
          <p:cNvPr id="8" name="Oval 7">
            <a:extLst>
              <a:ext uri="{FF2B5EF4-FFF2-40B4-BE49-F238E27FC236}">
                <a16:creationId xmlns:a16="http://schemas.microsoft.com/office/drawing/2014/main" id="{8F2BFC61-26F6-4092-55A5-5403461AC8C7}"/>
              </a:ext>
            </a:extLst>
          </p:cNvPr>
          <p:cNvSpPr/>
          <p:nvPr/>
        </p:nvSpPr>
        <p:spPr>
          <a:xfrm>
            <a:off x="9626482" y="434366"/>
            <a:ext cx="1885030" cy="188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0E407CA-199D-CFB3-1121-78E4547BF7C5}"/>
              </a:ext>
            </a:extLst>
          </p:cNvPr>
          <p:cNvPicPr>
            <a:picLocks noChangeAspect="1"/>
          </p:cNvPicPr>
          <p:nvPr/>
        </p:nvPicPr>
        <p:blipFill>
          <a:blip r:embed="rId6"/>
          <a:stretch>
            <a:fillRect/>
          </a:stretch>
        </p:blipFill>
        <p:spPr>
          <a:xfrm>
            <a:off x="9720351" y="575563"/>
            <a:ext cx="1621690" cy="1621690"/>
          </a:xfrm>
          <a:prstGeom prst="rect">
            <a:avLst/>
          </a:prstGeom>
        </p:spPr>
      </p:pic>
    </p:spTree>
    <p:extLst>
      <p:ext uri="{BB962C8B-B14F-4D97-AF65-F5344CB8AC3E}">
        <p14:creationId xmlns:p14="http://schemas.microsoft.com/office/powerpoint/2010/main" val="31702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128D7AC-D0D4-1543-AE4C-A16ECCBE6F5A}"/>
              </a:ext>
            </a:extLst>
          </p:cNvPr>
          <p:cNvSpPr txBox="1">
            <a:spLocks/>
          </p:cNvSpPr>
          <p:nvPr/>
        </p:nvSpPr>
        <p:spPr>
          <a:xfrm>
            <a:off x="282899" y="13127"/>
            <a:ext cx="994562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A2E54"/>
                </a:solidFill>
                <a:latin typeface="Arial" panose="020B0604020202020204" pitchFamily="34" charset="0"/>
                <a:ea typeface="Roboto" panose="02000000000000000000" pitchFamily="2" charset="0"/>
                <a:cs typeface="Arial" panose="020B0604020202020204" pitchFamily="34" charset="0"/>
              </a:rPr>
              <a:t>Passion, Vision, Mission</a:t>
            </a:r>
          </a:p>
        </p:txBody>
      </p:sp>
      <p:sp>
        <p:nvSpPr>
          <p:cNvPr id="3" name="TextBox 2">
            <a:extLst>
              <a:ext uri="{FF2B5EF4-FFF2-40B4-BE49-F238E27FC236}">
                <a16:creationId xmlns:a16="http://schemas.microsoft.com/office/drawing/2014/main" id="{801C2DA2-6BEB-0657-59EA-4360B01022FE}"/>
              </a:ext>
            </a:extLst>
          </p:cNvPr>
          <p:cNvSpPr txBox="1"/>
          <p:nvPr/>
        </p:nvSpPr>
        <p:spPr>
          <a:xfrm>
            <a:off x="963248" y="1703917"/>
            <a:ext cx="9602166" cy="2978508"/>
          </a:xfrm>
          <a:prstGeom prst="rect">
            <a:avLst/>
          </a:prstGeom>
          <a:noFill/>
        </p:spPr>
        <p:txBody>
          <a:bodyPr wrap="square" rtlCol="0">
            <a:spAutoFit/>
          </a:bodyPr>
          <a:lstStyle/>
          <a:p>
            <a:pPr>
              <a:lnSpc>
                <a:spcPct val="150000"/>
              </a:lnSpc>
            </a:pPr>
            <a:r>
              <a:rPr lang="en-US" sz="3200" b="1" dirty="0">
                <a:solidFill>
                  <a:srgbClr val="2A6FAC"/>
                </a:solidFill>
                <a:latin typeface="Arial" panose="020B0604020202020204" pitchFamily="34" charset="0"/>
                <a:cs typeface="Arial" panose="020B0604020202020204" pitchFamily="34" charset="0"/>
              </a:rPr>
              <a:t>A Framework for Integral Church Growth:</a:t>
            </a:r>
          </a:p>
          <a:p>
            <a:pPr>
              <a:lnSpc>
                <a:spcPct val="150000"/>
              </a:lnSpc>
            </a:pPr>
            <a:endParaRPr lang="en-US" sz="2400" b="1" dirty="0">
              <a:solidFill>
                <a:srgbClr val="028ED2"/>
              </a:solidFill>
              <a:latin typeface="Arial" panose="020B0604020202020204" pitchFamily="34" charset="0"/>
              <a:cs typeface="Arial" panose="020B0604020202020204" pitchFamily="34" charset="0"/>
            </a:endParaRPr>
          </a:p>
          <a:p>
            <a:pPr marL="342900" indent="-342900">
              <a:lnSpc>
                <a:spcPct val="150000"/>
              </a:lnSpc>
              <a:buAutoNum type="arabicPeriod"/>
            </a:pPr>
            <a:r>
              <a:rPr lang="en-US" sz="2400" dirty="0">
                <a:latin typeface="Arial" panose="020B0604020202020204" pitchFamily="34" charset="0"/>
                <a:cs typeface="Arial" panose="020B0604020202020204" pitchFamily="34" charset="0"/>
              </a:rPr>
              <a:t>Relationship between the Church and God </a:t>
            </a:r>
          </a:p>
          <a:p>
            <a:pPr marL="342900" indent="-342900">
              <a:lnSpc>
                <a:spcPct val="150000"/>
              </a:lnSpc>
              <a:buAutoNum type="arabicPeriod"/>
            </a:pPr>
            <a:r>
              <a:rPr lang="en-US" sz="2400" dirty="0">
                <a:latin typeface="Arial" panose="020B0604020202020204" pitchFamily="34" charset="0"/>
                <a:cs typeface="Arial" panose="020B0604020202020204" pitchFamily="34" charset="0"/>
              </a:rPr>
              <a:t>Relationship between God and the community</a:t>
            </a:r>
          </a:p>
          <a:p>
            <a:pPr marL="342900" indent="-342900">
              <a:lnSpc>
                <a:spcPct val="150000"/>
              </a:lnSpc>
              <a:buAutoNum type="arabicPeriod"/>
            </a:pPr>
            <a:r>
              <a:rPr lang="en-US" sz="2400" dirty="0">
                <a:latin typeface="Arial" panose="020B0604020202020204" pitchFamily="34" charset="0"/>
                <a:cs typeface="Arial" panose="020B0604020202020204" pitchFamily="34" charset="0"/>
              </a:rPr>
              <a:t>Relationship between a congregation and its community</a:t>
            </a:r>
          </a:p>
        </p:txBody>
      </p:sp>
      <p:pic>
        <p:nvPicPr>
          <p:cNvPr id="2" name="Picture 1">
            <a:extLst>
              <a:ext uri="{FF2B5EF4-FFF2-40B4-BE49-F238E27FC236}">
                <a16:creationId xmlns:a16="http://schemas.microsoft.com/office/drawing/2014/main" id="{9129FC7C-E700-394D-EEC0-F6D28A3D3E00}"/>
              </a:ext>
            </a:extLst>
          </p:cNvPr>
          <p:cNvPicPr>
            <a:picLocks noChangeAspect="1"/>
          </p:cNvPicPr>
          <p:nvPr/>
        </p:nvPicPr>
        <p:blipFill>
          <a:blip r:embed="rId3"/>
          <a:stretch>
            <a:fillRect/>
          </a:stretch>
        </p:blipFill>
        <p:spPr>
          <a:xfrm>
            <a:off x="189313" y="953432"/>
            <a:ext cx="2778739" cy="327828"/>
          </a:xfrm>
          <a:prstGeom prst="rect">
            <a:avLst/>
          </a:prstGeom>
        </p:spPr>
      </p:pic>
      <p:grpSp>
        <p:nvGrpSpPr>
          <p:cNvPr id="4" name="Group 3">
            <a:extLst>
              <a:ext uri="{FF2B5EF4-FFF2-40B4-BE49-F238E27FC236}">
                <a16:creationId xmlns:a16="http://schemas.microsoft.com/office/drawing/2014/main" id="{0560167C-7423-350F-E052-6D974E7E0940}"/>
              </a:ext>
            </a:extLst>
          </p:cNvPr>
          <p:cNvGrpSpPr/>
          <p:nvPr/>
        </p:nvGrpSpPr>
        <p:grpSpPr>
          <a:xfrm>
            <a:off x="10356850" y="-457200"/>
            <a:ext cx="1835150" cy="7772400"/>
            <a:chOff x="10356850" y="-457200"/>
            <a:chExt cx="1835150" cy="7772400"/>
          </a:xfrm>
        </p:grpSpPr>
        <p:pic>
          <p:nvPicPr>
            <p:cNvPr id="5" name="Picture 4" descr="A picture containing bird, bird of prey&#10;&#10;Description automatically generated">
              <a:extLst>
                <a:ext uri="{FF2B5EF4-FFF2-40B4-BE49-F238E27FC236}">
                  <a16:creationId xmlns:a16="http://schemas.microsoft.com/office/drawing/2014/main" id="{AE5E2AE4-0F29-CFDB-B4F5-DF5545B7BBBE}"/>
                </a:ext>
              </a:extLst>
            </p:cNvPr>
            <p:cNvPicPr>
              <a:picLocks noChangeAspect="1"/>
            </p:cNvPicPr>
            <p:nvPr/>
          </p:nvPicPr>
          <p:blipFill>
            <a:blip r:embed="rId4"/>
            <a:stretch>
              <a:fillRect/>
            </a:stretch>
          </p:blipFill>
          <p:spPr>
            <a:xfrm rot="16200000">
              <a:off x="7388225" y="2511425"/>
              <a:ext cx="7772400" cy="1835150"/>
            </a:xfrm>
            <a:prstGeom prst="rect">
              <a:avLst/>
            </a:prstGeom>
          </p:spPr>
        </p:pic>
        <p:pic>
          <p:nvPicPr>
            <p:cNvPr id="6" name="Picture 5" descr="Icon&#10;&#10;Description automatically generated">
              <a:extLst>
                <a:ext uri="{FF2B5EF4-FFF2-40B4-BE49-F238E27FC236}">
                  <a16:creationId xmlns:a16="http://schemas.microsoft.com/office/drawing/2014/main" id="{20DF6774-7CFD-2C23-7615-3B3EF5D6B4B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116895" y="5774275"/>
              <a:ext cx="835547" cy="826331"/>
            </a:xfrm>
            <a:prstGeom prst="rect">
              <a:avLst/>
            </a:prstGeom>
          </p:spPr>
        </p:pic>
      </p:grpSp>
      <p:sp>
        <p:nvSpPr>
          <p:cNvPr id="8" name="Oval 7">
            <a:extLst>
              <a:ext uri="{FF2B5EF4-FFF2-40B4-BE49-F238E27FC236}">
                <a16:creationId xmlns:a16="http://schemas.microsoft.com/office/drawing/2014/main" id="{CE83B17A-C7B4-3AF3-33BB-C3B244D11794}"/>
              </a:ext>
            </a:extLst>
          </p:cNvPr>
          <p:cNvSpPr/>
          <p:nvPr/>
        </p:nvSpPr>
        <p:spPr>
          <a:xfrm>
            <a:off x="9626482" y="434366"/>
            <a:ext cx="1885030" cy="188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08DA540-6586-A51F-49C6-24D6427C1876}"/>
              </a:ext>
            </a:extLst>
          </p:cNvPr>
          <p:cNvSpPr/>
          <p:nvPr/>
        </p:nvSpPr>
        <p:spPr>
          <a:xfrm>
            <a:off x="963248" y="4166593"/>
            <a:ext cx="8433394" cy="515832"/>
          </a:xfrm>
          <a:prstGeom prst="rect">
            <a:avLst/>
          </a:prstGeom>
          <a:solidFill>
            <a:srgbClr val="028ED2">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sp>
        <p:nvSpPr>
          <p:cNvPr id="13" name="Rectangle 12">
            <a:extLst>
              <a:ext uri="{FF2B5EF4-FFF2-40B4-BE49-F238E27FC236}">
                <a16:creationId xmlns:a16="http://schemas.microsoft.com/office/drawing/2014/main" id="{C262F4C2-D24A-965A-EADB-C98011565E15}"/>
              </a:ext>
            </a:extLst>
          </p:cNvPr>
          <p:cNvSpPr/>
          <p:nvPr/>
        </p:nvSpPr>
        <p:spPr>
          <a:xfrm>
            <a:off x="977358" y="3099008"/>
            <a:ext cx="8433394" cy="515832"/>
          </a:xfrm>
          <a:prstGeom prst="rect">
            <a:avLst/>
          </a:prstGeom>
          <a:solidFill>
            <a:srgbClr val="028ED2">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pic>
        <p:nvPicPr>
          <p:cNvPr id="7" name="Picture 6">
            <a:extLst>
              <a:ext uri="{FF2B5EF4-FFF2-40B4-BE49-F238E27FC236}">
                <a16:creationId xmlns:a16="http://schemas.microsoft.com/office/drawing/2014/main" id="{EA8D95A7-6F60-DD58-68AD-513314BD72B7}"/>
              </a:ext>
            </a:extLst>
          </p:cNvPr>
          <p:cNvPicPr>
            <a:picLocks noChangeAspect="1"/>
          </p:cNvPicPr>
          <p:nvPr/>
        </p:nvPicPr>
        <p:blipFill>
          <a:blip r:embed="rId6"/>
          <a:stretch>
            <a:fillRect/>
          </a:stretch>
        </p:blipFill>
        <p:spPr>
          <a:xfrm>
            <a:off x="9720351" y="575563"/>
            <a:ext cx="1621690" cy="1621690"/>
          </a:xfrm>
          <a:prstGeom prst="rect">
            <a:avLst/>
          </a:prstGeom>
        </p:spPr>
      </p:pic>
    </p:spTree>
    <p:extLst>
      <p:ext uri="{BB962C8B-B14F-4D97-AF65-F5344CB8AC3E}">
        <p14:creationId xmlns:p14="http://schemas.microsoft.com/office/powerpoint/2010/main" val="3059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128D7AC-D0D4-1543-AE4C-A16ECCBE6F5A}"/>
              </a:ext>
            </a:extLst>
          </p:cNvPr>
          <p:cNvSpPr txBox="1">
            <a:spLocks/>
          </p:cNvSpPr>
          <p:nvPr/>
        </p:nvSpPr>
        <p:spPr>
          <a:xfrm>
            <a:off x="282899" y="13127"/>
            <a:ext cx="994562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A2E54"/>
                </a:solidFill>
                <a:latin typeface="Arial" panose="020B0604020202020204" pitchFamily="34" charset="0"/>
                <a:ea typeface="Roboto" panose="02000000000000000000" pitchFamily="2" charset="0"/>
                <a:cs typeface="Arial" panose="020B0604020202020204" pitchFamily="34" charset="0"/>
              </a:rPr>
              <a:t>Passion, Vision, Mission</a:t>
            </a:r>
          </a:p>
        </p:txBody>
      </p:sp>
      <p:graphicFrame>
        <p:nvGraphicFramePr>
          <p:cNvPr id="2" name="Diagram 1">
            <a:extLst>
              <a:ext uri="{FF2B5EF4-FFF2-40B4-BE49-F238E27FC236}">
                <a16:creationId xmlns:a16="http://schemas.microsoft.com/office/drawing/2014/main" id="{895827E7-D3CC-3FA3-4A0B-A59D94ACD522}"/>
              </a:ext>
            </a:extLst>
          </p:cNvPr>
          <p:cNvGraphicFramePr/>
          <p:nvPr>
            <p:extLst>
              <p:ext uri="{D42A27DB-BD31-4B8C-83A1-F6EECF244321}">
                <p14:modId xmlns:p14="http://schemas.microsoft.com/office/powerpoint/2010/main" val="207502345"/>
              </p:ext>
            </p:extLst>
          </p:nvPr>
        </p:nvGraphicFramePr>
        <p:xfrm>
          <a:off x="1578682" y="1483710"/>
          <a:ext cx="7274474" cy="4849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26A622B3-A208-DA6D-1BD0-F59D976D44FD}"/>
              </a:ext>
            </a:extLst>
          </p:cNvPr>
          <p:cNvGrpSpPr/>
          <p:nvPr/>
        </p:nvGrpSpPr>
        <p:grpSpPr>
          <a:xfrm>
            <a:off x="3044635" y="5357761"/>
            <a:ext cx="4380312" cy="584776"/>
            <a:chOff x="448769" y="5341290"/>
            <a:chExt cx="3670698" cy="490042"/>
          </a:xfrm>
        </p:grpSpPr>
        <p:sp>
          <p:nvSpPr>
            <p:cNvPr id="5" name="TextBox 4">
              <a:extLst>
                <a:ext uri="{FF2B5EF4-FFF2-40B4-BE49-F238E27FC236}">
                  <a16:creationId xmlns:a16="http://schemas.microsoft.com/office/drawing/2014/main" id="{C514220C-6AA4-B405-A5FD-B6847B8F4B1D}"/>
                </a:ext>
              </a:extLst>
            </p:cNvPr>
            <p:cNvSpPr txBox="1"/>
            <p:nvPr/>
          </p:nvSpPr>
          <p:spPr>
            <a:xfrm>
              <a:off x="2437987" y="5341291"/>
              <a:ext cx="1681480" cy="490041"/>
            </a:xfrm>
            <a:prstGeom prst="rect">
              <a:avLst/>
            </a:prstGeom>
            <a:noFill/>
          </p:spPr>
          <p:txBody>
            <a:bodyPr wrap="square" rtlCol="0">
              <a:spAutoFit/>
            </a:bodyPr>
            <a:lstStyle/>
            <a:p>
              <a:pPr algn="ctr"/>
              <a:r>
                <a:rPr lang="en-US" sz="1600" b="1" dirty="0">
                  <a:latin typeface="Arial"/>
                  <a:cs typeface="Arial"/>
                </a:rPr>
                <a:t>THE</a:t>
              </a:r>
            </a:p>
            <a:p>
              <a:pPr algn="ctr"/>
              <a:r>
                <a:rPr lang="en-US" sz="1600" b="1" dirty="0">
                  <a:latin typeface="Arial"/>
                  <a:cs typeface="Arial"/>
                </a:rPr>
                <a:t>COMMUNITY</a:t>
              </a:r>
            </a:p>
          </p:txBody>
        </p:sp>
        <p:sp>
          <p:nvSpPr>
            <p:cNvPr id="6" name="TextBox 5">
              <a:extLst>
                <a:ext uri="{FF2B5EF4-FFF2-40B4-BE49-F238E27FC236}">
                  <a16:creationId xmlns:a16="http://schemas.microsoft.com/office/drawing/2014/main" id="{F727E9A8-CBA7-7C21-E510-21C6CFE752CC}"/>
                </a:ext>
              </a:extLst>
            </p:cNvPr>
            <p:cNvSpPr txBox="1"/>
            <p:nvPr/>
          </p:nvSpPr>
          <p:spPr>
            <a:xfrm>
              <a:off x="448769" y="5341290"/>
              <a:ext cx="1524000" cy="490041"/>
            </a:xfrm>
            <a:prstGeom prst="rect">
              <a:avLst/>
            </a:prstGeom>
            <a:noFill/>
          </p:spPr>
          <p:txBody>
            <a:bodyPr wrap="square" rtlCol="0">
              <a:spAutoFit/>
            </a:bodyPr>
            <a:lstStyle/>
            <a:p>
              <a:pPr algn="ctr"/>
              <a:r>
                <a:rPr lang="en-US" sz="1600" b="1" dirty="0">
                  <a:latin typeface="Arial"/>
                  <a:cs typeface="Arial"/>
                </a:rPr>
                <a:t>MYSELF/</a:t>
              </a:r>
            </a:p>
            <a:p>
              <a:pPr algn="ctr"/>
              <a:r>
                <a:rPr lang="en-US" sz="1600" b="1" dirty="0">
                  <a:latin typeface="Arial"/>
                  <a:cs typeface="Arial"/>
                </a:rPr>
                <a:t>CHURCH</a:t>
              </a:r>
            </a:p>
          </p:txBody>
        </p:sp>
      </p:grpSp>
      <p:pic>
        <p:nvPicPr>
          <p:cNvPr id="3" name="Picture 2">
            <a:extLst>
              <a:ext uri="{FF2B5EF4-FFF2-40B4-BE49-F238E27FC236}">
                <a16:creationId xmlns:a16="http://schemas.microsoft.com/office/drawing/2014/main" id="{796D77C3-42BB-164E-9052-639340D46B1E}"/>
              </a:ext>
            </a:extLst>
          </p:cNvPr>
          <p:cNvPicPr>
            <a:picLocks noChangeAspect="1"/>
          </p:cNvPicPr>
          <p:nvPr/>
        </p:nvPicPr>
        <p:blipFill>
          <a:blip r:embed="rId8"/>
          <a:stretch>
            <a:fillRect/>
          </a:stretch>
        </p:blipFill>
        <p:spPr>
          <a:xfrm>
            <a:off x="189313" y="953432"/>
            <a:ext cx="2778739" cy="327828"/>
          </a:xfrm>
          <a:prstGeom prst="rect">
            <a:avLst/>
          </a:prstGeom>
        </p:spPr>
      </p:pic>
      <p:grpSp>
        <p:nvGrpSpPr>
          <p:cNvPr id="8" name="Group 7">
            <a:extLst>
              <a:ext uri="{FF2B5EF4-FFF2-40B4-BE49-F238E27FC236}">
                <a16:creationId xmlns:a16="http://schemas.microsoft.com/office/drawing/2014/main" id="{665BD491-D912-BD8C-0539-46DAB6FE2606}"/>
              </a:ext>
            </a:extLst>
          </p:cNvPr>
          <p:cNvGrpSpPr/>
          <p:nvPr/>
        </p:nvGrpSpPr>
        <p:grpSpPr>
          <a:xfrm>
            <a:off x="10356850" y="-457200"/>
            <a:ext cx="1835150" cy="7772400"/>
            <a:chOff x="10356850" y="-457200"/>
            <a:chExt cx="1835150" cy="7772400"/>
          </a:xfrm>
        </p:grpSpPr>
        <p:pic>
          <p:nvPicPr>
            <p:cNvPr id="11" name="Picture 10" descr="A picture containing bird, bird of prey&#10;&#10;Description automatically generated">
              <a:extLst>
                <a:ext uri="{FF2B5EF4-FFF2-40B4-BE49-F238E27FC236}">
                  <a16:creationId xmlns:a16="http://schemas.microsoft.com/office/drawing/2014/main" id="{0ECFCFE6-3CEE-5549-6A11-84CFEE19A76F}"/>
                </a:ext>
              </a:extLst>
            </p:cNvPr>
            <p:cNvPicPr>
              <a:picLocks noChangeAspect="1"/>
            </p:cNvPicPr>
            <p:nvPr/>
          </p:nvPicPr>
          <p:blipFill>
            <a:blip r:embed="rId9"/>
            <a:stretch>
              <a:fillRect/>
            </a:stretch>
          </p:blipFill>
          <p:spPr>
            <a:xfrm rot="16200000">
              <a:off x="7388225" y="2511425"/>
              <a:ext cx="7772400" cy="1835150"/>
            </a:xfrm>
            <a:prstGeom prst="rect">
              <a:avLst/>
            </a:prstGeom>
          </p:spPr>
        </p:pic>
        <p:pic>
          <p:nvPicPr>
            <p:cNvPr id="12" name="Picture 11" descr="Icon&#10;&#10;Description automatically generated">
              <a:extLst>
                <a:ext uri="{FF2B5EF4-FFF2-40B4-BE49-F238E27FC236}">
                  <a16:creationId xmlns:a16="http://schemas.microsoft.com/office/drawing/2014/main" id="{D545949C-D54F-A95E-1D39-1B1E393A4E2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1116895" y="5774275"/>
              <a:ext cx="835547" cy="826331"/>
            </a:xfrm>
            <a:prstGeom prst="rect">
              <a:avLst/>
            </a:prstGeom>
          </p:spPr>
        </p:pic>
      </p:grpSp>
      <p:sp>
        <p:nvSpPr>
          <p:cNvPr id="13" name="Oval 12">
            <a:extLst>
              <a:ext uri="{FF2B5EF4-FFF2-40B4-BE49-F238E27FC236}">
                <a16:creationId xmlns:a16="http://schemas.microsoft.com/office/drawing/2014/main" id="{0A9FDB20-90C2-FEED-190E-7577B93638D1}"/>
              </a:ext>
            </a:extLst>
          </p:cNvPr>
          <p:cNvSpPr/>
          <p:nvPr/>
        </p:nvSpPr>
        <p:spPr>
          <a:xfrm>
            <a:off x="9626482" y="434366"/>
            <a:ext cx="1885030" cy="188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9880642-6048-C208-5D44-A4A93485D1CD}"/>
              </a:ext>
            </a:extLst>
          </p:cNvPr>
          <p:cNvPicPr>
            <a:picLocks noChangeAspect="1"/>
          </p:cNvPicPr>
          <p:nvPr/>
        </p:nvPicPr>
        <p:blipFill>
          <a:blip r:embed="rId11"/>
          <a:stretch>
            <a:fillRect/>
          </a:stretch>
        </p:blipFill>
        <p:spPr>
          <a:xfrm>
            <a:off x="9720351" y="575563"/>
            <a:ext cx="1621690" cy="1621690"/>
          </a:xfrm>
          <a:prstGeom prst="rect">
            <a:avLst/>
          </a:prstGeom>
        </p:spPr>
      </p:pic>
    </p:spTree>
    <p:extLst>
      <p:ext uri="{BB962C8B-B14F-4D97-AF65-F5344CB8AC3E}">
        <p14:creationId xmlns:p14="http://schemas.microsoft.com/office/powerpoint/2010/main" val="323450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128D7AC-D0D4-1543-AE4C-A16ECCBE6F5A}"/>
              </a:ext>
            </a:extLst>
          </p:cNvPr>
          <p:cNvSpPr txBox="1">
            <a:spLocks/>
          </p:cNvSpPr>
          <p:nvPr/>
        </p:nvSpPr>
        <p:spPr>
          <a:xfrm>
            <a:off x="282899" y="13127"/>
            <a:ext cx="64444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A2E54"/>
                </a:solidFill>
                <a:latin typeface="Arial" panose="020B0604020202020204" pitchFamily="34" charset="0"/>
                <a:ea typeface="Roboto" panose="02000000000000000000" pitchFamily="2" charset="0"/>
                <a:cs typeface="Arial" panose="020B0604020202020204" pitchFamily="34" charset="0"/>
              </a:rPr>
              <a:t>Passion, Vision, Mission</a:t>
            </a:r>
          </a:p>
        </p:txBody>
      </p:sp>
      <p:grpSp>
        <p:nvGrpSpPr>
          <p:cNvPr id="3" name="Group 2">
            <a:extLst>
              <a:ext uri="{FF2B5EF4-FFF2-40B4-BE49-F238E27FC236}">
                <a16:creationId xmlns:a16="http://schemas.microsoft.com/office/drawing/2014/main" id="{CC3451FD-C3CF-7D99-29D4-B1B1DCA7CAF9}"/>
              </a:ext>
            </a:extLst>
          </p:cNvPr>
          <p:cNvGrpSpPr/>
          <p:nvPr/>
        </p:nvGrpSpPr>
        <p:grpSpPr>
          <a:xfrm>
            <a:off x="1575311" y="1185216"/>
            <a:ext cx="4832350" cy="5124510"/>
            <a:chOff x="730250" y="1143000"/>
            <a:chExt cx="4832350" cy="5124510"/>
          </a:xfrm>
        </p:grpSpPr>
        <p:sp>
          <p:nvSpPr>
            <p:cNvPr id="8" name="TextBox 7">
              <a:extLst>
                <a:ext uri="{FF2B5EF4-FFF2-40B4-BE49-F238E27FC236}">
                  <a16:creationId xmlns:a16="http://schemas.microsoft.com/office/drawing/2014/main" id="{0A5F6C71-4582-525B-1AAD-40227AD8E597}"/>
                </a:ext>
              </a:extLst>
            </p:cNvPr>
            <p:cNvSpPr txBox="1"/>
            <p:nvPr/>
          </p:nvSpPr>
          <p:spPr>
            <a:xfrm>
              <a:off x="2362200" y="5867400"/>
              <a:ext cx="1295400" cy="400110"/>
            </a:xfrm>
            <a:prstGeom prst="rect">
              <a:avLst/>
            </a:prstGeom>
            <a:noFill/>
          </p:spPr>
          <p:txBody>
            <a:bodyPr wrap="square" rtlCol="0">
              <a:spAutoFit/>
            </a:bodyPr>
            <a:lstStyle/>
            <a:p>
              <a:r>
                <a:rPr lang="en-US" sz="2000" b="1" dirty="0">
                  <a:solidFill>
                    <a:srgbClr val="A61702"/>
                  </a:solidFill>
                  <a:latin typeface="Arial" panose="020B0604020202020204" pitchFamily="34" charset="0"/>
                  <a:cs typeface="Arial" panose="020B0604020202020204" pitchFamily="34" charset="0"/>
                </a:rPr>
                <a:t>MISSION</a:t>
              </a:r>
            </a:p>
          </p:txBody>
        </p:sp>
        <p:grpSp>
          <p:nvGrpSpPr>
            <p:cNvPr id="11" name="Group 10">
              <a:extLst>
                <a:ext uri="{FF2B5EF4-FFF2-40B4-BE49-F238E27FC236}">
                  <a16:creationId xmlns:a16="http://schemas.microsoft.com/office/drawing/2014/main" id="{E2930B57-E412-D7DA-03E8-D0B69B83DAB4}"/>
                </a:ext>
              </a:extLst>
            </p:cNvPr>
            <p:cNvGrpSpPr/>
            <p:nvPr/>
          </p:nvGrpSpPr>
          <p:grpSpPr>
            <a:xfrm>
              <a:off x="730250" y="1143000"/>
              <a:ext cx="4832350" cy="4648200"/>
              <a:chOff x="730250" y="1524000"/>
              <a:chExt cx="4832350" cy="4648200"/>
            </a:xfrm>
          </p:grpSpPr>
          <p:pic>
            <p:nvPicPr>
              <p:cNvPr id="12" name="41 Imagen" descr="isra.png">
                <a:extLst>
                  <a:ext uri="{FF2B5EF4-FFF2-40B4-BE49-F238E27FC236}">
                    <a16:creationId xmlns:a16="http://schemas.microsoft.com/office/drawing/2014/main" id="{24B6E224-73C5-A760-BF0C-207231B47F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250" y="1865312"/>
                <a:ext cx="4527550" cy="4306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41A751C2-A06C-249B-7505-359A1FBB988B}"/>
                  </a:ext>
                </a:extLst>
              </p:cNvPr>
              <p:cNvSpPr txBox="1"/>
              <p:nvPr/>
            </p:nvSpPr>
            <p:spPr>
              <a:xfrm>
                <a:off x="1050925" y="2511513"/>
                <a:ext cx="1417955" cy="400110"/>
              </a:xfrm>
              <a:prstGeom prst="rect">
                <a:avLst/>
              </a:prstGeom>
              <a:noFill/>
            </p:spPr>
            <p:txBody>
              <a:bodyPr wrap="square" rtlCol="0">
                <a:spAutoFit/>
              </a:bodyPr>
              <a:lstStyle/>
              <a:p>
                <a:r>
                  <a:rPr lang="en-US" sz="2000" b="1" dirty="0">
                    <a:solidFill>
                      <a:srgbClr val="A61702"/>
                    </a:solidFill>
                    <a:latin typeface="Arial" panose="020B0604020202020204" pitchFamily="34" charset="0"/>
                    <a:cs typeface="Arial" panose="020B0604020202020204" pitchFamily="34" charset="0"/>
                  </a:rPr>
                  <a:t>PASSION</a:t>
                </a:r>
              </a:p>
            </p:txBody>
          </p:sp>
          <p:sp>
            <p:nvSpPr>
              <p:cNvPr id="14" name="TextBox 13">
                <a:extLst>
                  <a:ext uri="{FF2B5EF4-FFF2-40B4-BE49-F238E27FC236}">
                    <a16:creationId xmlns:a16="http://schemas.microsoft.com/office/drawing/2014/main" id="{D295ABA1-AD28-BEE4-433C-2C9C2B63ADC9}"/>
                  </a:ext>
                </a:extLst>
              </p:cNvPr>
              <p:cNvSpPr txBox="1"/>
              <p:nvPr/>
            </p:nvSpPr>
            <p:spPr>
              <a:xfrm>
                <a:off x="3601720" y="5197474"/>
                <a:ext cx="196088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COMMUNITY</a:t>
                </a:r>
              </a:p>
            </p:txBody>
          </p:sp>
          <p:sp>
            <p:nvSpPr>
              <p:cNvPr id="15" name="TextBox 14">
                <a:extLst>
                  <a:ext uri="{FF2B5EF4-FFF2-40B4-BE49-F238E27FC236}">
                    <a16:creationId xmlns:a16="http://schemas.microsoft.com/office/drawing/2014/main" id="{810B0B70-1FEF-9B91-0188-314822529BD0}"/>
                  </a:ext>
                </a:extLst>
              </p:cNvPr>
              <p:cNvSpPr txBox="1"/>
              <p:nvPr/>
            </p:nvSpPr>
            <p:spPr>
              <a:xfrm>
                <a:off x="1050925" y="5213348"/>
                <a:ext cx="129540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CHURCH</a:t>
                </a:r>
              </a:p>
            </p:txBody>
          </p:sp>
          <p:sp>
            <p:nvSpPr>
              <p:cNvPr id="16" name="TextBox 15">
                <a:extLst>
                  <a:ext uri="{FF2B5EF4-FFF2-40B4-BE49-F238E27FC236}">
                    <a16:creationId xmlns:a16="http://schemas.microsoft.com/office/drawing/2014/main" id="{258976B2-8FCC-C304-3830-6E6FE048CCDD}"/>
                  </a:ext>
                </a:extLst>
              </p:cNvPr>
              <p:cNvSpPr txBox="1"/>
              <p:nvPr/>
            </p:nvSpPr>
            <p:spPr>
              <a:xfrm>
                <a:off x="3563620" y="2508339"/>
                <a:ext cx="1295400" cy="400110"/>
              </a:xfrm>
              <a:prstGeom prst="rect">
                <a:avLst/>
              </a:prstGeom>
              <a:noFill/>
            </p:spPr>
            <p:txBody>
              <a:bodyPr wrap="square" rtlCol="0">
                <a:spAutoFit/>
              </a:bodyPr>
              <a:lstStyle/>
              <a:p>
                <a:r>
                  <a:rPr lang="en-US" sz="2000" b="1" dirty="0">
                    <a:solidFill>
                      <a:srgbClr val="A61702"/>
                    </a:solidFill>
                    <a:latin typeface="Arial" panose="020B0604020202020204" pitchFamily="34" charset="0"/>
                    <a:cs typeface="Arial" panose="020B0604020202020204" pitchFamily="34" charset="0"/>
                  </a:rPr>
                  <a:t>VISION</a:t>
                </a:r>
              </a:p>
            </p:txBody>
          </p:sp>
          <p:sp>
            <p:nvSpPr>
              <p:cNvPr id="17" name="TextBox 16">
                <a:extLst>
                  <a:ext uri="{FF2B5EF4-FFF2-40B4-BE49-F238E27FC236}">
                    <a16:creationId xmlns:a16="http://schemas.microsoft.com/office/drawing/2014/main" id="{A3F4AFFC-035B-677C-A26E-3C32F6F58B74}"/>
                  </a:ext>
                </a:extLst>
              </p:cNvPr>
              <p:cNvSpPr txBox="1"/>
              <p:nvPr/>
            </p:nvSpPr>
            <p:spPr>
              <a:xfrm>
                <a:off x="2590800" y="1524000"/>
                <a:ext cx="129540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GOD</a:t>
                </a:r>
              </a:p>
            </p:txBody>
          </p:sp>
          <p:sp>
            <p:nvSpPr>
              <p:cNvPr id="18" name="TextBox 17">
                <a:extLst>
                  <a:ext uri="{FF2B5EF4-FFF2-40B4-BE49-F238E27FC236}">
                    <a16:creationId xmlns:a16="http://schemas.microsoft.com/office/drawing/2014/main" id="{F9E75FB7-B43E-23AB-10C3-9BA0B668F43C}"/>
                  </a:ext>
                </a:extLst>
              </p:cNvPr>
              <p:cNvSpPr txBox="1"/>
              <p:nvPr/>
            </p:nvSpPr>
            <p:spPr>
              <a:xfrm>
                <a:off x="2514600" y="3192194"/>
                <a:ext cx="16764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BLESSING</a:t>
                </a:r>
              </a:p>
            </p:txBody>
          </p:sp>
          <p:sp>
            <p:nvSpPr>
              <p:cNvPr id="19" name="TextBox 18">
                <a:extLst>
                  <a:ext uri="{FF2B5EF4-FFF2-40B4-BE49-F238E27FC236}">
                    <a16:creationId xmlns:a16="http://schemas.microsoft.com/office/drawing/2014/main" id="{B86810E1-9773-5B83-3B42-39DEB037F919}"/>
                  </a:ext>
                </a:extLst>
              </p:cNvPr>
              <p:cNvSpPr txBox="1"/>
              <p:nvPr/>
            </p:nvSpPr>
            <p:spPr>
              <a:xfrm rot="17953862">
                <a:off x="2918311" y="3970445"/>
                <a:ext cx="17526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TESTIMONY</a:t>
                </a:r>
              </a:p>
            </p:txBody>
          </p:sp>
          <p:sp>
            <p:nvSpPr>
              <p:cNvPr id="20" name="TextBox 19">
                <a:extLst>
                  <a:ext uri="{FF2B5EF4-FFF2-40B4-BE49-F238E27FC236}">
                    <a16:creationId xmlns:a16="http://schemas.microsoft.com/office/drawing/2014/main" id="{6E824BE4-4700-4687-8E07-C989B176E3A6}"/>
                  </a:ext>
                </a:extLst>
              </p:cNvPr>
              <p:cNvSpPr txBox="1"/>
              <p:nvPr/>
            </p:nvSpPr>
            <p:spPr>
              <a:xfrm rot="3581555">
                <a:off x="1903584" y="4420540"/>
                <a:ext cx="110379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PURPOSE</a:t>
                </a:r>
              </a:p>
            </p:txBody>
          </p:sp>
        </p:grpSp>
      </p:grpSp>
      <p:sp>
        <p:nvSpPr>
          <p:cNvPr id="21" name="Rectangle 20">
            <a:extLst>
              <a:ext uri="{FF2B5EF4-FFF2-40B4-BE49-F238E27FC236}">
                <a16:creationId xmlns:a16="http://schemas.microsoft.com/office/drawing/2014/main" id="{A3DB64C0-9795-EA4F-8A44-4E96275E931C}"/>
              </a:ext>
            </a:extLst>
          </p:cNvPr>
          <p:cNvSpPr/>
          <p:nvPr/>
        </p:nvSpPr>
        <p:spPr>
          <a:xfrm>
            <a:off x="6553025" y="3195885"/>
            <a:ext cx="3820860" cy="954107"/>
          </a:xfrm>
          <a:prstGeom prst="rect">
            <a:avLst/>
          </a:prstGeom>
        </p:spPr>
        <p:txBody>
          <a:bodyPr wrap="square">
            <a:spAutoFit/>
          </a:bodyPr>
          <a:lstStyle/>
          <a:p>
            <a:r>
              <a:rPr lang="en-US" sz="2800" b="1" dirty="0">
                <a:solidFill>
                  <a:srgbClr val="C00000"/>
                </a:solidFill>
                <a:latin typeface="Arial" panose="020B0604020202020204" pitchFamily="34" charset="0"/>
                <a:cs typeface="Arial" panose="020B0604020202020204" pitchFamily="34" charset="0"/>
              </a:rPr>
              <a:t>If not today, when? </a:t>
            </a:r>
          </a:p>
          <a:p>
            <a:r>
              <a:rPr lang="en-US" sz="2800" b="1" dirty="0">
                <a:solidFill>
                  <a:srgbClr val="C00000"/>
                </a:solidFill>
                <a:latin typeface="Arial" panose="020B0604020202020204" pitchFamily="34" charset="0"/>
                <a:cs typeface="Arial" panose="020B0604020202020204" pitchFamily="34" charset="0"/>
              </a:rPr>
              <a:t>If not I, who?</a:t>
            </a:r>
          </a:p>
        </p:txBody>
      </p:sp>
      <p:pic>
        <p:nvPicPr>
          <p:cNvPr id="2" name="Picture 1">
            <a:extLst>
              <a:ext uri="{FF2B5EF4-FFF2-40B4-BE49-F238E27FC236}">
                <a16:creationId xmlns:a16="http://schemas.microsoft.com/office/drawing/2014/main" id="{3041D368-9196-92FC-190C-6399AB494E3E}"/>
              </a:ext>
            </a:extLst>
          </p:cNvPr>
          <p:cNvPicPr>
            <a:picLocks noChangeAspect="1"/>
          </p:cNvPicPr>
          <p:nvPr/>
        </p:nvPicPr>
        <p:blipFill>
          <a:blip r:embed="rId4"/>
          <a:stretch>
            <a:fillRect/>
          </a:stretch>
        </p:blipFill>
        <p:spPr>
          <a:xfrm>
            <a:off x="189313" y="953432"/>
            <a:ext cx="2778739" cy="327828"/>
          </a:xfrm>
          <a:prstGeom prst="rect">
            <a:avLst/>
          </a:prstGeom>
        </p:spPr>
      </p:pic>
      <p:grpSp>
        <p:nvGrpSpPr>
          <p:cNvPr id="4" name="Group 3">
            <a:extLst>
              <a:ext uri="{FF2B5EF4-FFF2-40B4-BE49-F238E27FC236}">
                <a16:creationId xmlns:a16="http://schemas.microsoft.com/office/drawing/2014/main" id="{313081B7-4248-B6EF-00FA-4BDA9551D8D6}"/>
              </a:ext>
            </a:extLst>
          </p:cNvPr>
          <p:cNvGrpSpPr/>
          <p:nvPr/>
        </p:nvGrpSpPr>
        <p:grpSpPr>
          <a:xfrm>
            <a:off x="10356850" y="-457200"/>
            <a:ext cx="1835150" cy="7772400"/>
            <a:chOff x="10356850" y="-457200"/>
            <a:chExt cx="1835150" cy="7772400"/>
          </a:xfrm>
        </p:grpSpPr>
        <p:pic>
          <p:nvPicPr>
            <p:cNvPr id="5" name="Picture 4" descr="A picture containing bird, bird of prey&#10;&#10;Description automatically generated">
              <a:extLst>
                <a:ext uri="{FF2B5EF4-FFF2-40B4-BE49-F238E27FC236}">
                  <a16:creationId xmlns:a16="http://schemas.microsoft.com/office/drawing/2014/main" id="{EA43A473-09E4-A1DE-815C-0E2C7790C9F7}"/>
                </a:ext>
              </a:extLst>
            </p:cNvPr>
            <p:cNvPicPr>
              <a:picLocks noChangeAspect="1"/>
            </p:cNvPicPr>
            <p:nvPr/>
          </p:nvPicPr>
          <p:blipFill>
            <a:blip r:embed="rId5"/>
            <a:stretch>
              <a:fillRect/>
            </a:stretch>
          </p:blipFill>
          <p:spPr>
            <a:xfrm rot="16200000">
              <a:off x="7388225" y="2511425"/>
              <a:ext cx="7772400" cy="1835150"/>
            </a:xfrm>
            <a:prstGeom prst="rect">
              <a:avLst/>
            </a:prstGeom>
          </p:spPr>
        </p:pic>
        <p:pic>
          <p:nvPicPr>
            <p:cNvPr id="6" name="Picture 5" descr="Icon&#10;&#10;Description automatically generated">
              <a:extLst>
                <a:ext uri="{FF2B5EF4-FFF2-40B4-BE49-F238E27FC236}">
                  <a16:creationId xmlns:a16="http://schemas.microsoft.com/office/drawing/2014/main" id="{2FB9971D-8AF2-9706-9E12-E82A8FB888A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116895" y="5774275"/>
              <a:ext cx="835547" cy="826331"/>
            </a:xfrm>
            <a:prstGeom prst="rect">
              <a:avLst/>
            </a:prstGeom>
          </p:spPr>
        </p:pic>
      </p:grpSp>
      <p:sp>
        <p:nvSpPr>
          <p:cNvPr id="22" name="Oval 21">
            <a:extLst>
              <a:ext uri="{FF2B5EF4-FFF2-40B4-BE49-F238E27FC236}">
                <a16:creationId xmlns:a16="http://schemas.microsoft.com/office/drawing/2014/main" id="{AF5EC313-AB5B-A4FE-9F52-877D8D7A7051}"/>
              </a:ext>
            </a:extLst>
          </p:cNvPr>
          <p:cNvSpPr/>
          <p:nvPr/>
        </p:nvSpPr>
        <p:spPr>
          <a:xfrm>
            <a:off x="9626482" y="434366"/>
            <a:ext cx="1885030" cy="188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1972FC5-B79D-F289-B71A-C667E0A294ED}"/>
              </a:ext>
            </a:extLst>
          </p:cNvPr>
          <p:cNvPicPr>
            <a:picLocks noChangeAspect="1"/>
          </p:cNvPicPr>
          <p:nvPr/>
        </p:nvPicPr>
        <p:blipFill>
          <a:blip r:embed="rId7"/>
          <a:stretch>
            <a:fillRect/>
          </a:stretch>
        </p:blipFill>
        <p:spPr>
          <a:xfrm>
            <a:off x="9720351" y="575563"/>
            <a:ext cx="1621690" cy="1621690"/>
          </a:xfrm>
          <a:prstGeom prst="rect">
            <a:avLst/>
          </a:prstGeom>
        </p:spPr>
      </p:pic>
    </p:spTree>
    <p:extLst>
      <p:ext uri="{BB962C8B-B14F-4D97-AF65-F5344CB8AC3E}">
        <p14:creationId xmlns:p14="http://schemas.microsoft.com/office/powerpoint/2010/main" val="44407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3173</TotalTime>
  <Words>1645</Words>
  <Application>Microsoft Macintosh PowerPoint</Application>
  <PresentationFormat>Widescreen</PresentationFormat>
  <Paragraphs>297</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Celeste Ryan</dc:creator>
  <cp:lastModifiedBy>Carla Lopez</cp:lastModifiedBy>
  <cp:revision>227</cp:revision>
  <dcterms:created xsi:type="dcterms:W3CDTF">2022-07-29T14:32:58Z</dcterms:created>
  <dcterms:modified xsi:type="dcterms:W3CDTF">2023-07-17T16:26:49Z</dcterms:modified>
</cp:coreProperties>
</file>